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45"/>
  </p:notesMasterIdLst>
  <p:handoutMasterIdLst>
    <p:handoutMasterId r:id="rId46"/>
  </p:handoutMasterIdLst>
  <p:sldIdLst>
    <p:sldId id="256" r:id="rId2"/>
    <p:sldId id="257" r:id="rId3"/>
    <p:sldId id="258" r:id="rId4"/>
    <p:sldId id="259" r:id="rId5"/>
    <p:sldId id="260" r:id="rId6"/>
    <p:sldId id="262" r:id="rId7"/>
    <p:sldId id="263" r:id="rId8"/>
    <p:sldId id="264" r:id="rId9"/>
    <p:sldId id="266" r:id="rId10"/>
    <p:sldId id="267" r:id="rId11"/>
    <p:sldId id="268" r:id="rId12"/>
    <p:sldId id="269"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9" r:id="rId33"/>
    <p:sldId id="300" r:id="rId34"/>
    <p:sldId id="290" r:id="rId35"/>
    <p:sldId id="291" r:id="rId36"/>
    <p:sldId id="292" r:id="rId37"/>
    <p:sldId id="293" r:id="rId38"/>
    <p:sldId id="294" r:id="rId39"/>
    <p:sldId id="295" r:id="rId40"/>
    <p:sldId id="296" r:id="rId41"/>
    <p:sldId id="297" r:id="rId42"/>
    <p:sldId id="298" r:id="rId43"/>
    <p:sldId id="301"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EE32"/>
    <a:srgbClr val="00CC00"/>
    <a:srgbClr val="CC0000"/>
    <a:srgbClr val="FF3399"/>
    <a:srgbClr val="EFF9FF"/>
    <a:srgbClr val="FFFFFF"/>
    <a:srgbClr val="E7FFE7"/>
    <a:srgbClr val="FFF3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234" autoAdjust="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ru-RU"/>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ru-RU"/>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ru-RU"/>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C731F53F-7053-456B-809C-E474A5EDB9BB}" type="slidenum">
              <a:rPr lang="ru-RU"/>
              <a:pPr>
                <a:defRPr/>
              </a:pPr>
              <a:t>‹#›</a:t>
            </a:fld>
            <a:endParaRPr lang="ru-RU"/>
          </a:p>
        </p:txBody>
      </p:sp>
    </p:spTree>
    <p:extLst>
      <p:ext uri="{BB962C8B-B14F-4D97-AF65-F5344CB8AC3E}">
        <p14:creationId xmlns:p14="http://schemas.microsoft.com/office/powerpoint/2010/main" val="3608674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ru-RU"/>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ru-RU"/>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ru-RU"/>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6DA75194-22B0-4E96-B738-5DC4C7440C0A}" type="slidenum">
              <a:rPr lang="ru-RU"/>
              <a:pPr>
                <a:defRPr/>
              </a:pPr>
              <a:t>‹#›</a:t>
            </a:fld>
            <a:endParaRPr lang="ru-RU"/>
          </a:p>
        </p:txBody>
      </p:sp>
    </p:spTree>
    <p:extLst>
      <p:ext uri="{BB962C8B-B14F-4D97-AF65-F5344CB8AC3E}">
        <p14:creationId xmlns:p14="http://schemas.microsoft.com/office/powerpoint/2010/main" val="2130073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47700" y="1447800"/>
            <a:ext cx="7848600" cy="1295400"/>
          </a:xfrm>
        </p:spPr>
        <p:txBody>
          <a:bodyPr/>
          <a:lstStyle>
            <a:lvl1pPr algn="ctr">
              <a:defRPr/>
            </a:lvl1pPr>
          </a:lstStyle>
          <a:p>
            <a:r>
              <a:rPr lang="ru-RU"/>
              <a:t>Образец заголовка</a:t>
            </a:r>
          </a:p>
        </p:txBody>
      </p:sp>
      <p:sp>
        <p:nvSpPr>
          <p:cNvPr id="109571" name="Rectangle 3"/>
          <p:cNvSpPr>
            <a:spLocks noGrp="1" noChangeArrowheads="1"/>
          </p:cNvSpPr>
          <p:nvPr>
            <p:ph type="subTitle" idx="1"/>
          </p:nvPr>
        </p:nvSpPr>
        <p:spPr>
          <a:xfrm>
            <a:off x="533400" y="3048000"/>
            <a:ext cx="8077200" cy="635000"/>
          </a:xfrm>
        </p:spPr>
        <p:txBody>
          <a:bodyPr/>
          <a:lstStyle>
            <a:lvl1pPr marL="0" indent="0" algn="ctr">
              <a:buFontTx/>
              <a:buNone/>
              <a:defRPr sz="3600"/>
            </a:lvl1pPr>
          </a:lstStyle>
          <a:p>
            <a:r>
              <a:rPr lang="ru-RU"/>
              <a:t>Образец подзаголовка</a:t>
            </a:r>
          </a:p>
        </p:txBody>
      </p:sp>
      <p:sp>
        <p:nvSpPr>
          <p:cNvPr id="4" name="Rectangle 4"/>
          <p:cNvSpPr>
            <a:spLocks noGrp="1" noChangeArrowheads="1"/>
          </p:cNvSpPr>
          <p:nvPr>
            <p:ph type="dt" sz="half" idx="10"/>
          </p:nvPr>
        </p:nvSpPr>
        <p:spPr/>
        <p:txBody>
          <a:bodyPr/>
          <a:lstStyle>
            <a:lvl1pPr>
              <a:defRPr b="0">
                <a:latin typeface="+mn-lt"/>
              </a:defRPr>
            </a:lvl1pPr>
          </a:lstStyle>
          <a:p>
            <a:pPr>
              <a:defRPr/>
            </a:pPr>
            <a:endParaRPr lang="ru-RU"/>
          </a:p>
        </p:txBody>
      </p:sp>
      <p:sp>
        <p:nvSpPr>
          <p:cNvPr id="5" name="Rectangle 5"/>
          <p:cNvSpPr>
            <a:spLocks noGrp="1" noChangeArrowheads="1"/>
          </p:cNvSpPr>
          <p:nvPr>
            <p:ph type="ftr" sz="quarter" idx="11"/>
          </p:nvPr>
        </p:nvSpPr>
        <p:spPr/>
        <p:txBody>
          <a:bodyPr/>
          <a:lstStyle>
            <a:lvl1pPr>
              <a:defRPr b="0">
                <a:latin typeface="+mn-lt"/>
              </a:defRPr>
            </a:lvl1pPr>
          </a:lstStyle>
          <a:p>
            <a:pPr>
              <a:defRPr/>
            </a:pPr>
            <a:endParaRPr lang="ru-RU"/>
          </a:p>
        </p:txBody>
      </p:sp>
      <p:sp>
        <p:nvSpPr>
          <p:cNvPr id="6" name="Rectangle 6"/>
          <p:cNvSpPr>
            <a:spLocks noGrp="1" noChangeArrowheads="1"/>
          </p:cNvSpPr>
          <p:nvPr>
            <p:ph type="sldNum" sz="quarter" idx="12"/>
          </p:nvPr>
        </p:nvSpPr>
        <p:spPr/>
        <p:txBody>
          <a:bodyPr/>
          <a:lstStyle>
            <a:lvl1pPr>
              <a:defRPr b="0">
                <a:latin typeface="+mn-lt"/>
              </a:defRPr>
            </a:lvl1pPr>
          </a:lstStyle>
          <a:p>
            <a:pPr>
              <a:defRPr/>
            </a:pPr>
            <a:fld id="{88F27802-94FE-4CDF-BB4D-2A4F96E2CDE9}" type="slidenum">
              <a:rPr lang="ru-RU"/>
              <a:pPr>
                <a:defRPr/>
              </a:pPr>
              <a:t>‹#›</a:t>
            </a:fld>
            <a:endParaRPr lang="ru-R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1F9A007-062F-4655-BDEE-86E966F3CD4D}" type="slidenum">
              <a:rPr lang="ru-RU"/>
              <a:pPr>
                <a:defRPr/>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85800"/>
            <a:ext cx="2019300" cy="5715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685800"/>
            <a:ext cx="5905500" cy="5715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15FA618-6F0B-452E-8697-B41348726FAD}" type="slidenum">
              <a:rPr lang="ru-RU"/>
              <a:pPr>
                <a:defRPr/>
              </a:pPr>
              <a:t>‹#›</a:t>
            </a:fld>
            <a:endParaRPr lang="ru-RU"/>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077200" cy="9144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05000"/>
            <a:ext cx="39624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2000" y="1905000"/>
            <a:ext cx="39624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BBE9B11-8268-424D-ADEE-840C56A62809}" type="slidenum">
              <a:rPr lang="ru-RU"/>
              <a:pPr>
                <a:defRPr/>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E322302-84F7-4293-9573-B17C080FF41A}" type="slidenum">
              <a:rPr lang="ru-RU"/>
              <a:pPr>
                <a:defRPr/>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83E5C5-A684-4C63-B900-75C748EF01EB}" type="slidenum">
              <a:rPr lang="ru-RU"/>
              <a:pPr>
                <a:defRPr/>
              </a:pPr>
              <a:t>‹#›</a:t>
            </a:fld>
            <a:endParaRPr lang="ru-RU"/>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405BFF3-4CCE-4C44-96FB-66E5EA10D807}" type="slidenum">
              <a:rPr lang="ru-RU"/>
              <a:pPr>
                <a:defRPr/>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2CDCDD8-9A40-4882-804C-5B1C5ECD2393}" type="slidenum">
              <a:rPr lang="ru-RU"/>
              <a:pPr>
                <a:defRPr/>
              </a:pPr>
              <a:t>‹#›</a:t>
            </a:fld>
            <a:endParaRPr 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1236AA5D-CFDE-4FD8-9C13-616426661ED4}" type="slidenum">
              <a:rPr lang="ru-RU"/>
              <a:pPr>
                <a:defRPr/>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3CFA9DF2-D0BD-428C-8F65-7068580412BB}" type="slidenum">
              <a:rPr lang="ru-RU"/>
              <a:pPr>
                <a:defRPr/>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2323F7B0-D4BF-4CD4-B1B4-5FFF9F83401A}" type="slidenum">
              <a:rPr lang="ru-RU"/>
              <a:pPr>
                <a:defRPr/>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20D50C9-67CB-4D8F-8DEB-B57F9102435B}" type="slidenum">
              <a:rPr lang="ru-RU"/>
              <a:pPr>
                <a:defRPr/>
              </a:pPr>
              <a:t>‹#›</a:t>
            </a:fld>
            <a:endParaRPr 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905000"/>
            <a:ext cx="8077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Текст второго уровня</a:t>
            </a:r>
          </a:p>
          <a:p>
            <a:pPr lvl="2"/>
            <a:r>
              <a:rPr lang="ru-RU" smtClean="0"/>
              <a:t>Текст третьего уровня</a:t>
            </a:r>
          </a:p>
          <a:p>
            <a:pPr lvl="3"/>
            <a:r>
              <a:rPr lang="ru-RU" smtClean="0"/>
              <a:t> Текст четвертого уровня</a:t>
            </a:r>
          </a:p>
          <a:p>
            <a:pPr lvl="4"/>
            <a:r>
              <a:rPr lang="ru-RU" smtClean="0"/>
              <a:t>Текст пятого уровня</a:t>
            </a:r>
          </a:p>
          <a:p>
            <a:pPr lvl="1"/>
            <a:endParaRPr lang="ru-RU" smtClean="0"/>
          </a:p>
          <a:p>
            <a:pPr lvl="2"/>
            <a:endParaRPr lang="ru-RU" smtClean="0"/>
          </a:p>
        </p:txBody>
      </p:sp>
      <p:sp>
        <p:nvSpPr>
          <p:cNvPr id="1027" name="Rectangle 3"/>
          <p:cNvSpPr>
            <a:spLocks noGrp="1" noChangeArrowheads="1"/>
          </p:cNvSpPr>
          <p:nvPr>
            <p:ph type="title"/>
          </p:nvPr>
        </p:nvSpPr>
        <p:spPr bwMode="auto">
          <a:xfrm>
            <a:off x="457200" y="685800"/>
            <a:ext cx="80772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8548"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vl1pPr>
          </a:lstStyle>
          <a:p>
            <a:pPr>
              <a:defRPr/>
            </a:pPr>
            <a:endParaRPr lang="ru-RU"/>
          </a:p>
        </p:txBody>
      </p:sp>
      <p:sp>
        <p:nvSpPr>
          <p:cNvPr id="108549"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lvl1pPr>
          </a:lstStyle>
          <a:p>
            <a:pPr>
              <a:defRPr/>
            </a:pPr>
            <a:endParaRPr lang="ru-RU"/>
          </a:p>
        </p:txBody>
      </p:sp>
      <p:sp>
        <p:nvSpPr>
          <p:cNvPr id="10855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64846193-EBEC-42B9-9C30-A95F80BFE15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ransition/>
  <p:txStyles>
    <p:titleStyle>
      <a:lvl1pPr algn="l" rtl="0" eaLnBrk="0" fontAlgn="base" hangingPunct="0">
        <a:spcBef>
          <a:spcPct val="0"/>
        </a:spcBef>
        <a:spcAft>
          <a:spcPct val="0"/>
        </a:spcAft>
        <a:defRPr sz="4400">
          <a:solidFill>
            <a:srgbClr val="284C6A"/>
          </a:solidFill>
          <a:latin typeface="+mj-lt"/>
          <a:ea typeface="+mj-ea"/>
          <a:cs typeface="+mj-cs"/>
        </a:defRPr>
      </a:lvl1pPr>
      <a:lvl2pPr algn="l" rtl="0" eaLnBrk="0" fontAlgn="base" hangingPunct="0">
        <a:spcBef>
          <a:spcPct val="0"/>
        </a:spcBef>
        <a:spcAft>
          <a:spcPct val="0"/>
        </a:spcAft>
        <a:defRPr sz="4400">
          <a:solidFill>
            <a:srgbClr val="284C6A"/>
          </a:solidFill>
          <a:latin typeface="Trebuchet MS" pitchFamily="34" charset="0"/>
        </a:defRPr>
      </a:lvl2pPr>
      <a:lvl3pPr algn="l" rtl="0" eaLnBrk="0" fontAlgn="base" hangingPunct="0">
        <a:spcBef>
          <a:spcPct val="0"/>
        </a:spcBef>
        <a:spcAft>
          <a:spcPct val="0"/>
        </a:spcAft>
        <a:defRPr sz="4400">
          <a:solidFill>
            <a:srgbClr val="284C6A"/>
          </a:solidFill>
          <a:latin typeface="Trebuchet MS" pitchFamily="34" charset="0"/>
        </a:defRPr>
      </a:lvl3pPr>
      <a:lvl4pPr algn="l" rtl="0" eaLnBrk="0" fontAlgn="base" hangingPunct="0">
        <a:spcBef>
          <a:spcPct val="0"/>
        </a:spcBef>
        <a:spcAft>
          <a:spcPct val="0"/>
        </a:spcAft>
        <a:defRPr sz="4400">
          <a:solidFill>
            <a:srgbClr val="284C6A"/>
          </a:solidFill>
          <a:latin typeface="Trebuchet MS" pitchFamily="34" charset="0"/>
        </a:defRPr>
      </a:lvl4pPr>
      <a:lvl5pPr algn="l" rtl="0" eaLnBrk="0" fontAlgn="base" hangingPunct="0">
        <a:spcBef>
          <a:spcPct val="0"/>
        </a:spcBef>
        <a:spcAft>
          <a:spcPct val="0"/>
        </a:spcAft>
        <a:defRPr sz="4400">
          <a:solidFill>
            <a:srgbClr val="284C6A"/>
          </a:solidFill>
          <a:latin typeface="Trebuchet MS" pitchFamily="34" charset="0"/>
        </a:defRPr>
      </a:lvl5pPr>
      <a:lvl6pPr marL="457200" algn="l" rtl="0" fontAlgn="base">
        <a:spcBef>
          <a:spcPct val="0"/>
        </a:spcBef>
        <a:spcAft>
          <a:spcPct val="0"/>
        </a:spcAft>
        <a:defRPr sz="4400">
          <a:solidFill>
            <a:srgbClr val="284C6A"/>
          </a:solidFill>
          <a:latin typeface="Trebuchet MS" pitchFamily="34" charset="0"/>
        </a:defRPr>
      </a:lvl6pPr>
      <a:lvl7pPr marL="914400" algn="l" rtl="0" fontAlgn="base">
        <a:spcBef>
          <a:spcPct val="0"/>
        </a:spcBef>
        <a:spcAft>
          <a:spcPct val="0"/>
        </a:spcAft>
        <a:defRPr sz="4400">
          <a:solidFill>
            <a:srgbClr val="284C6A"/>
          </a:solidFill>
          <a:latin typeface="Trebuchet MS" pitchFamily="34" charset="0"/>
        </a:defRPr>
      </a:lvl7pPr>
      <a:lvl8pPr marL="1371600" algn="l" rtl="0" fontAlgn="base">
        <a:spcBef>
          <a:spcPct val="0"/>
        </a:spcBef>
        <a:spcAft>
          <a:spcPct val="0"/>
        </a:spcAft>
        <a:defRPr sz="4400">
          <a:solidFill>
            <a:srgbClr val="284C6A"/>
          </a:solidFill>
          <a:latin typeface="Trebuchet MS" pitchFamily="34" charset="0"/>
        </a:defRPr>
      </a:lvl8pPr>
      <a:lvl9pPr marL="1828800" algn="l" rtl="0" fontAlgn="base">
        <a:spcBef>
          <a:spcPct val="0"/>
        </a:spcBef>
        <a:spcAft>
          <a:spcPct val="0"/>
        </a:spcAft>
        <a:defRPr sz="4400">
          <a:solidFill>
            <a:srgbClr val="284C6A"/>
          </a:solidFill>
          <a:latin typeface="Trebuchet MS" pitchFamily="34" charset="0"/>
        </a:defRPr>
      </a:lvl9pPr>
    </p:titleStyle>
    <p:bodyStyle>
      <a:lvl1pPr marL="342900" indent="-342900" algn="l" rtl="0" eaLnBrk="0" fontAlgn="base" hangingPunct="0">
        <a:lnSpc>
          <a:spcPct val="125000"/>
        </a:lnSpc>
        <a:spcBef>
          <a:spcPct val="20000"/>
        </a:spcBef>
        <a:spcAft>
          <a:spcPct val="0"/>
        </a:spcAft>
        <a:buClr>
          <a:schemeClr val="bg2"/>
        </a:buClr>
        <a:buChar char="•"/>
        <a:defRPr sz="3200">
          <a:solidFill>
            <a:srgbClr val="284C6A"/>
          </a:solidFill>
          <a:latin typeface="+mn-lt"/>
          <a:ea typeface="+mn-ea"/>
          <a:cs typeface="+mn-cs"/>
        </a:defRPr>
      </a:lvl1pPr>
      <a:lvl2pPr marL="742950" indent="-285750" algn="l" rtl="0" eaLnBrk="0" fontAlgn="base" hangingPunct="0">
        <a:spcBef>
          <a:spcPct val="20000"/>
        </a:spcBef>
        <a:spcAft>
          <a:spcPct val="0"/>
        </a:spcAft>
        <a:buFont typeface="Trebuchet MS" pitchFamily="34" charset="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Font typeface="Trebuchet MS" pitchFamily="34" charset="0"/>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descr="http://bm.img.com.ua/img/dnevnik/uploads/2080369/86176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59343" cy="6923177"/>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07504" y="2030427"/>
            <a:ext cx="8856984" cy="2862322"/>
          </a:xfrm>
          <a:prstGeom prst="rect">
            <a:avLst/>
          </a:prstGeom>
          <a:noFill/>
        </p:spPr>
        <p:txBody>
          <a:bodyPr wrap="square" lIns="91440" tIns="45720" rIns="91440" bIns="45720">
            <a:spAutoFit/>
          </a:bodyPr>
          <a:lstStyle/>
          <a:p>
            <a:pPr algn="ctr"/>
            <a:r>
              <a:rPr lang="uk-UA" sz="6000" b="1"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Основи </a:t>
            </a:r>
            <a:r>
              <a:rPr lang="uk-UA" sz="6000" b="1" i="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христистиянського</a:t>
            </a:r>
            <a:r>
              <a:rPr lang="uk-UA" sz="6000" b="1"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віровчення</a:t>
            </a:r>
            <a:endParaRPr lang="uk-UA" sz="6000" b="1" i="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75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75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uk-UA" smtClean="0"/>
              <a:t>Життя Ісуса</a:t>
            </a:r>
            <a:endParaRPr lang="ru-RU" smtClean="0"/>
          </a:p>
        </p:txBody>
      </p:sp>
      <p:sp>
        <p:nvSpPr>
          <p:cNvPr id="280579" name="Rectangle 3"/>
          <p:cNvSpPr>
            <a:spLocks noGrp="1" noChangeArrowheads="1"/>
          </p:cNvSpPr>
          <p:nvPr>
            <p:ph type="body" idx="1"/>
          </p:nvPr>
        </p:nvSpPr>
        <p:spPr>
          <a:xfrm>
            <a:off x="2843213" y="1484313"/>
            <a:ext cx="6049962" cy="2016125"/>
          </a:xfrm>
        </p:spPr>
        <p:txBody>
          <a:bodyPr/>
          <a:lstStyle/>
          <a:p>
            <a:pPr eaLnBrk="1" hangingPunct="1">
              <a:lnSpc>
                <a:spcPct val="105000"/>
              </a:lnSpc>
              <a:buFontTx/>
              <a:buNone/>
            </a:pPr>
            <a:r>
              <a:rPr lang="ru-RU" sz="1800" b="1" smtClean="0"/>
              <a:t>Йосип і Марія змушені були втекти з маленьким</a:t>
            </a:r>
            <a:endParaRPr lang="en-US" sz="1800" b="1" smtClean="0"/>
          </a:p>
          <a:p>
            <a:pPr eaLnBrk="1" hangingPunct="1">
              <a:lnSpc>
                <a:spcPct val="105000"/>
              </a:lnSpc>
              <a:buFontTx/>
              <a:buNone/>
            </a:pPr>
            <a:r>
              <a:rPr lang="ru-RU" sz="1800" b="1" smtClean="0"/>
              <a:t>Ісусом у Єгипет, звідки повернулися лише після</a:t>
            </a:r>
            <a:endParaRPr lang="en-US" sz="1800" b="1" smtClean="0"/>
          </a:p>
          <a:p>
            <a:pPr eaLnBrk="1" hangingPunct="1">
              <a:lnSpc>
                <a:spcPct val="105000"/>
              </a:lnSpc>
              <a:buFontTx/>
              <a:buNone/>
            </a:pPr>
            <a:r>
              <a:rPr lang="ru-RU" sz="1800" b="1" smtClean="0"/>
              <a:t>смерті Ірода, оселившись у своєму містечку</a:t>
            </a:r>
            <a:endParaRPr lang="en-US" sz="1800" b="1" smtClean="0"/>
          </a:p>
          <a:p>
            <a:pPr eaLnBrk="1" hangingPunct="1">
              <a:lnSpc>
                <a:spcPct val="105000"/>
              </a:lnSpc>
              <a:buFontTx/>
              <a:buNone/>
            </a:pPr>
            <a:r>
              <a:rPr lang="ru-RU" sz="1800" b="1" smtClean="0"/>
              <a:t>Назареті, де Ісус прожив до тридцяти років, нікуди</a:t>
            </a:r>
            <a:endParaRPr lang="en-US" sz="1800" b="1" smtClean="0"/>
          </a:p>
          <a:p>
            <a:pPr eaLnBrk="1" hangingPunct="1">
              <a:lnSpc>
                <a:spcPct val="105000"/>
              </a:lnSpc>
              <a:buFontTx/>
              <a:buNone/>
            </a:pPr>
            <a:r>
              <a:rPr lang="uk-UA" sz="1800" b="1" smtClean="0"/>
              <a:t>н</a:t>
            </a:r>
            <a:r>
              <a:rPr lang="ru-RU" sz="1800" b="1" smtClean="0"/>
              <a:t>е</a:t>
            </a:r>
            <a:r>
              <a:rPr lang="en-US" sz="1800" b="1" smtClean="0"/>
              <a:t> </a:t>
            </a:r>
            <a:r>
              <a:rPr lang="ru-RU" sz="1800" b="1" smtClean="0"/>
              <a:t>вибираючись звідти.</a:t>
            </a:r>
          </a:p>
        </p:txBody>
      </p:sp>
      <p:sp>
        <p:nvSpPr>
          <p:cNvPr id="12292" name="Rectangle 4"/>
          <p:cNvSpPr>
            <a:spLocks noChangeArrowheads="1"/>
          </p:cNvSpPr>
          <p:nvPr/>
        </p:nvSpPr>
        <p:spPr bwMode="auto">
          <a:xfrm>
            <a:off x="900113" y="4508500"/>
            <a:ext cx="8064500" cy="576263"/>
          </a:xfrm>
          <a:prstGeom prst="rect">
            <a:avLst/>
          </a:prstGeom>
          <a:solidFill>
            <a:srgbClr val="DDFFDD"/>
          </a:solidFill>
          <a:ln w="38100">
            <a:solidFill>
              <a:srgbClr val="008000"/>
            </a:solidFill>
            <a:miter lim="800000"/>
            <a:headEnd/>
            <a:tailEnd/>
          </a:ln>
        </p:spPr>
        <p:txBody>
          <a:bodyPr wrap="none" lIns="90000" tIns="46800" rIns="90000" bIns="46800" anchor="ctr"/>
          <a:lstStyle/>
          <a:p>
            <a:pPr algn="ctr"/>
            <a:r>
              <a:rPr lang="ru-RU" b="1"/>
              <a:t>Залишив сім'ю, отримав у водах Йордану хрещення</a:t>
            </a:r>
          </a:p>
          <a:p>
            <a:pPr algn="ctr"/>
            <a:r>
              <a:rPr lang="ru-RU" b="1"/>
              <a:t>проповідником Іоанном. </a:t>
            </a:r>
          </a:p>
        </p:txBody>
      </p:sp>
      <p:sp>
        <p:nvSpPr>
          <p:cNvPr id="12293" name="Rectangle 5"/>
          <p:cNvSpPr>
            <a:spLocks noChangeArrowheads="1"/>
          </p:cNvSpPr>
          <p:nvPr/>
        </p:nvSpPr>
        <p:spPr bwMode="auto">
          <a:xfrm>
            <a:off x="900113" y="5229225"/>
            <a:ext cx="8064500" cy="576263"/>
          </a:xfrm>
          <a:prstGeom prst="rect">
            <a:avLst/>
          </a:prstGeom>
          <a:solidFill>
            <a:srgbClr val="DDFFDD"/>
          </a:solidFill>
          <a:ln w="38100">
            <a:solidFill>
              <a:srgbClr val="008000"/>
            </a:solidFill>
            <a:miter lim="800000"/>
            <a:headEnd/>
            <a:tailEnd/>
          </a:ln>
        </p:spPr>
        <p:txBody>
          <a:bodyPr wrap="none" lIns="90000" tIns="46800" rIns="90000" bIns="46800" anchor="ctr"/>
          <a:lstStyle/>
          <a:p>
            <a:pPr algn="ctr"/>
            <a:r>
              <a:rPr lang="ru-RU" b="1"/>
              <a:t>Більше місяця провів у пустелі, віддаючись молитві й посту,</a:t>
            </a:r>
          </a:p>
          <a:p>
            <a:pPr algn="ctr"/>
            <a:r>
              <a:rPr lang="ru-RU" b="1"/>
              <a:t>перемігши в духовному поєдинку спокусника Диявола. </a:t>
            </a:r>
          </a:p>
        </p:txBody>
      </p:sp>
      <p:sp>
        <p:nvSpPr>
          <p:cNvPr id="12294" name="Rectangle 6"/>
          <p:cNvSpPr>
            <a:spLocks noChangeArrowheads="1"/>
          </p:cNvSpPr>
          <p:nvPr/>
        </p:nvSpPr>
        <p:spPr bwMode="auto">
          <a:xfrm>
            <a:off x="900113" y="5949950"/>
            <a:ext cx="8064500" cy="576263"/>
          </a:xfrm>
          <a:prstGeom prst="rect">
            <a:avLst/>
          </a:prstGeom>
          <a:solidFill>
            <a:srgbClr val="DDFFDD"/>
          </a:solidFill>
          <a:ln w="38100">
            <a:solidFill>
              <a:srgbClr val="008000"/>
            </a:solidFill>
            <a:miter lim="800000"/>
            <a:headEnd/>
            <a:tailEnd/>
          </a:ln>
        </p:spPr>
        <p:txBody>
          <a:bodyPr wrap="none" lIns="90000" tIns="46800" rIns="90000" bIns="46800" anchor="ctr"/>
          <a:lstStyle/>
          <a:p>
            <a:pPr algn="ctr"/>
            <a:r>
              <a:rPr lang="ru-RU" b="1"/>
              <a:t>Почав свою трирічну проповідницьку діяльність у розташованих на</a:t>
            </a:r>
          </a:p>
          <a:p>
            <a:pPr algn="ctr"/>
            <a:r>
              <a:rPr lang="ru-RU" b="1"/>
              <a:t>узбережжі Галілейського моря містах Капернаум, Харазин, Магдала.</a:t>
            </a:r>
            <a:r>
              <a:rPr lang="ru-RU"/>
              <a:t> </a:t>
            </a:r>
          </a:p>
        </p:txBody>
      </p:sp>
      <p:sp>
        <p:nvSpPr>
          <p:cNvPr id="12295" name="Line 7"/>
          <p:cNvSpPr>
            <a:spLocks noChangeShapeType="1"/>
          </p:cNvSpPr>
          <p:nvPr/>
        </p:nvSpPr>
        <p:spPr bwMode="auto">
          <a:xfrm>
            <a:off x="468313" y="3716338"/>
            <a:ext cx="0" cy="2520950"/>
          </a:xfrm>
          <a:prstGeom prst="line">
            <a:avLst/>
          </a:prstGeom>
          <a:noFill/>
          <a:ln w="38100">
            <a:solidFill>
              <a:srgbClr val="008000"/>
            </a:solidFill>
            <a:round/>
            <a:headEnd/>
            <a:tailEnd/>
          </a:ln>
        </p:spPr>
        <p:txBody>
          <a:bodyPr wrap="none" lIns="90000" tIns="46800" rIns="90000" bIns="46800" anchor="ctr"/>
          <a:lstStyle/>
          <a:p>
            <a:endParaRPr lang="ru-RU"/>
          </a:p>
        </p:txBody>
      </p:sp>
      <p:sp>
        <p:nvSpPr>
          <p:cNvPr id="12296" name="Line 8"/>
          <p:cNvSpPr>
            <a:spLocks noChangeShapeType="1"/>
          </p:cNvSpPr>
          <p:nvPr/>
        </p:nvSpPr>
        <p:spPr bwMode="auto">
          <a:xfrm>
            <a:off x="468313" y="6237288"/>
            <a:ext cx="431800" cy="0"/>
          </a:xfrm>
          <a:prstGeom prst="line">
            <a:avLst/>
          </a:prstGeom>
          <a:noFill/>
          <a:ln w="38100">
            <a:solidFill>
              <a:srgbClr val="008000"/>
            </a:solidFill>
            <a:round/>
            <a:headEnd/>
            <a:tailEnd/>
          </a:ln>
        </p:spPr>
        <p:txBody>
          <a:bodyPr wrap="none" lIns="90000" tIns="46800" rIns="90000" bIns="46800" anchor="ctr"/>
          <a:lstStyle/>
          <a:p>
            <a:endParaRPr lang="ru-RU"/>
          </a:p>
        </p:txBody>
      </p:sp>
      <p:sp>
        <p:nvSpPr>
          <p:cNvPr id="12297" name="Line 9"/>
          <p:cNvSpPr>
            <a:spLocks noChangeShapeType="1"/>
          </p:cNvSpPr>
          <p:nvPr/>
        </p:nvSpPr>
        <p:spPr bwMode="auto">
          <a:xfrm>
            <a:off x="468313" y="5516563"/>
            <a:ext cx="431800" cy="0"/>
          </a:xfrm>
          <a:prstGeom prst="line">
            <a:avLst/>
          </a:prstGeom>
          <a:noFill/>
          <a:ln w="38100">
            <a:solidFill>
              <a:srgbClr val="008000"/>
            </a:solidFill>
            <a:round/>
            <a:headEnd/>
            <a:tailEnd/>
          </a:ln>
        </p:spPr>
        <p:txBody>
          <a:bodyPr wrap="none" lIns="90000" tIns="46800" rIns="90000" bIns="46800" anchor="ctr"/>
          <a:lstStyle/>
          <a:p>
            <a:endParaRPr lang="ru-RU"/>
          </a:p>
        </p:txBody>
      </p:sp>
      <p:sp>
        <p:nvSpPr>
          <p:cNvPr id="12298" name="Line 10"/>
          <p:cNvSpPr>
            <a:spLocks noChangeShapeType="1"/>
          </p:cNvSpPr>
          <p:nvPr/>
        </p:nvSpPr>
        <p:spPr bwMode="auto">
          <a:xfrm>
            <a:off x="468313" y="4797425"/>
            <a:ext cx="431800" cy="0"/>
          </a:xfrm>
          <a:prstGeom prst="line">
            <a:avLst/>
          </a:prstGeom>
          <a:noFill/>
          <a:ln w="38100">
            <a:solidFill>
              <a:srgbClr val="008000"/>
            </a:solidFill>
            <a:round/>
            <a:headEnd/>
            <a:tailEnd/>
          </a:ln>
        </p:spPr>
        <p:txBody>
          <a:bodyPr wrap="none" lIns="90000" tIns="46800" rIns="90000" bIns="46800" anchor="ctr"/>
          <a:lstStyle/>
          <a:p>
            <a:endParaRPr lang="ru-RU"/>
          </a:p>
        </p:txBody>
      </p:sp>
      <p:sp>
        <p:nvSpPr>
          <p:cNvPr id="12299" name="Line 11"/>
          <p:cNvSpPr>
            <a:spLocks noChangeShapeType="1"/>
          </p:cNvSpPr>
          <p:nvPr/>
        </p:nvSpPr>
        <p:spPr bwMode="auto">
          <a:xfrm>
            <a:off x="468313" y="3716338"/>
            <a:ext cx="431800" cy="0"/>
          </a:xfrm>
          <a:prstGeom prst="line">
            <a:avLst/>
          </a:prstGeom>
          <a:noFill/>
          <a:ln w="38100">
            <a:solidFill>
              <a:srgbClr val="008000"/>
            </a:solidFill>
            <a:prstDash val="sysDot"/>
            <a:round/>
            <a:headEnd/>
            <a:tailEnd/>
          </a:ln>
        </p:spPr>
        <p:txBody>
          <a:bodyPr wrap="none" lIns="90000" tIns="46800" rIns="90000" bIns="46800" anchor="ctr"/>
          <a:lstStyle/>
          <a:p>
            <a:endParaRPr lang="ru-RU"/>
          </a:p>
        </p:txBody>
      </p:sp>
      <p:sp>
        <p:nvSpPr>
          <p:cNvPr id="12300" name="Rectangle 12"/>
          <p:cNvSpPr>
            <a:spLocks noChangeArrowheads="1"/>
          </p:cNvSpPr>
          <p:nvPr/>
        </p:nvSpPr>
        <p:spPr bwMode="auto">
          <a:xfrm>
            <a:off x="900113" y="3523385"/>
            <a:ext cx="7542212" cy="779462"/>
          </a:xfrm>
          <a:prstGeom prst="rect">
            <a:avLst/>
          </a:prstGeom>
          <a:noFill/>
          <a:ln w="38100">
            <a:noFill/>
            <a:miter lim="800000"/>
            <a:headEnd/>
            <a:tailEnd/>
          </a:ln>
        </p:spPr>
        <p:txBody>
          <a:bodyPr wrap="none" lIns="90000" tIns="46800" rIns="90000" bIns="46800">
            <a:spAutoFit/>
          </a:bodyPr>
          <a:lstStyle/>
          <a:p>
            <a:pPr algn="ctr">
              <a:lnSpc>
                <a:spcPct val="115000"/>
              </a:lnSpc>
              <a:spcBef>
                <a:spcPct val="20000"/>
              </a:spcBef>
              <a:buClr>
                <a:schemeClr val="bg2"/>
              </a:buClr>
            </a:pPr>
            <a:r>
              <a:rPr lang="ru-RU" b="1" u="sng" dirty="0">
                <a:solidFill>
                  <a:srgbClr val="33CC33"/>
                </a:solidFill>
              </a:rPr>
              <a:t>Коли </a:t>
            </a:r>
            <a:r>
              <a:rPr lang="ru-RU" b="1" u="sng" dirty="0" err="1">
                <a:solidFill>
                  <a:srgbClr val="33CC33"/>
                </a:solidFill>
              </a:rPr>
              <a:t>Ісусові</a:t>
            </a:r>
            <a:r>
              <a:rPr lang="ru-RU" b="1" u="sng" dirty="0">
                <a:solidFill>
                  <a:srgbClr val="33CC33"/>
                </a:solidFill>
              </a:rPr>
              <a:t> </a:t>
            </a:r>
            <a:r>
              <a:rPr lang="ru-RU" b="1" u="sng" dirty="0" err="1">
                <a:solidFill>
                  <a:srgbClr val="33CC33"/>
                </a:solidFill>
              </a:rPr>
              <a:t>виповнилося</a:t>
            </a:r>
            <a:r>
              <a:rPr lang="ru-RU" b="1" u="sng" dirty="0">
                <a:solidFill>
                  <a:srgbClr val="33CC33"/>
                </a:solidFill>
              </a:rPr>
              <a:t> </a:t>
            </a:r>
            <a:r>
              <a:rPr lang="ru-RU" b="1" u="sng" dirty="0" err="1">
                <a:solidFill>
                  <a:srgbClr val="33CC33"/>
                </a:solidFill>
              </a:rPr>
              <a:t>тридцять</a:t>
            </a:r>
            <a:r>
              <a:rPr lang="ru-RU" b="1" u="sng" dirty="0">
                <a:solidFill>
                  <a:srgbClr val="33CC33"/>
                </a:solidFill>
              </a:rPr>
              <a:t> </a:t>
            </a:r>
            <a:r>
              <a:rPr lang="ru-RU" b="1" u="sng" dirty="0" err="1">
                <a:solidFill>
                  <a:srgbClr val="33CC33"/>
                </a:solidFill>
              </a:rPr>
              <a:t>літ</a:t>
            </a:r>
            <a:r>
              <a:rPr lang="ru-RU" b="1" u="sng" dirty="0">
                <a:solidFill>
                  <a:srgbClr val="33CC33"/>
                </a:solidFill>
              </a:rPr>
              <a:t>, </a:t>
            </a:r>
            <a:r>
              <a:rPr lang="ru-RU" b="1" u="sng" dirty="0" err="1">
                <a:solidFill>
                  <a:srgbClr val="33CC33"/>
                </a:solidFill>
              </a:rPr>
              <a:t>відбулися</a:t>
            </a:r>
            <a:r>
              <a:rPr lang="uk-UA" b="1" u="sng" dirty="0">
                <a:solidFill>
                  <a:srgbClr val="33CC33"/>
                </a:solidFill>
              </a:rPr>
              <a:t> </a:t>
            </a:r>
            <a:r>
              <a:rPr lang="ru-RU" b="1" u="sng" dirty="0" err="1">
                <a:solidFill>
                  <a:srgbClr val="33CC33"/>
                </a:solidFill>
              </a:rPr>
              <a:t>надзвичайно</a:t>
            </a:r>
            <a:endParaRPr lang="ru-RU" b="1" u="sng" dirty="0">
              <a:solidFill>
                <a:srgbClr val="33CC33"/>
              </a:solidFill>
            </a:endParaRPr>
          </a:p>
          <a:p>
            <a:pPr algn="ctr">
              <a:lnSpc>
                <a:spcPct val="115000"/>
              </a:lnSpc>
              <a:spcBef>
                <a:spcPct val="20000"/>
              </a:spcBef>
              <a:buClr>
                <a:schemeClr val="bg2"/>
              </a:buClr>
            </a:pPr>
            <a:r>
              <a:rPr lang="ru-RU" b="1" u="sng" dirty="0" err="1">
                <a:solidFill>
                  <a:srgbClr val="33CC33"/>
                </a:solidFill>
              </a:rPr>
              <a:t>важливі</a:t>
            </a:r>
            <a:r>
              <a:rPr lang="ru-RU" b="1" u="sng" dirty="0">
                <a:solidFill>
                  <a:srgbClr val="33CC33"/>
                </a:solidFill>
              </a:rPr>
              <a:t> </a:t>
            </a:r>
            <a:r>
              <a:rPr lang="ru-RU" b="1" u="sng" dirty="0" err="1">
                <a:solidFill>
                  <a:srgbClr val="33CC33"/>
                </a:solidFill>
              </a:rPr>
              <a:t>події</a:t>
            </a:r>
            <a:r>
              <a:rPr lang="ru-RU" b="1" u="sng" dirty="0">
                <a:solidFill>
                  <a:srgbClr val="33CC33"/>
                </a:solidFill>
              </a:rPr>
              <a:t> </a:t>
            </a:r>
            <a:r>
              <a:rPr lang="ru-RU" b="1" u="sng" dirty="0" err="1">
                <a:solidFill>
                  <a:srgbClr val="33CC33"/>
                </a:solidFill>
              </a:rPr>
              <a:t>його</a:t>
            </a:r>
            <a:r>
              <a:rPr lang="ru-RU" b="1" u="sng" dirty="0">
                <a:solidFill>
                  <a:srgbClr val="33CC33"/>
                </a:solidFill>
              </a:rPr>
              <a:t> </a:t>
            </a:r>
            <a:r>
              <a:rPr lang="ru-RU" b="1" u="sng" dirty="0" err="1">
                <a:solidFill>
                  <a:srgbClr val="33CC33"/>
                </a:solidFill>
              </a:rPr>
              <a:t>життя</a:t>
            </a:r>
            <a:r>
              <a:rPr lang="ru-RU" b="1" u="sng" dirty="0">
                <a:solidFill>
                  <a:srgbClr val="33CC33"/>
                </a:solidFill>
              </a:rPr>
              <a:t>.</a:t>
            </a:r>
            <a:r>
              <a:rPr lang="ru-RU" dirty="0"/>
              <a:t> </a:t>
            </a:r>
          </a:p>
        </p:txBody>
      </p:sp>
      <p:pic>
        <p:nvPicPr>
          <p:cNvPr id="4098" name="Picture 2" descr="1306056960.jpg (250×3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976" y="274396"/>
            <a:ext cx="2199757" cy="32028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0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0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0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0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0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pPr algn="ctr" eaLnBrk="1" hangingPunct="1"/>
            <a:r>
              <a:rPr lang="uk-UA" smtClean="0"/>
              <a:t>Прихильники </a:t>
            </a:r>
            <a:endParaRPr lang="ru-RU" smtClean="0"/>
          </a:p>
        </p:txBody>
      </p:sp>
      <p:sp>
        <p:nvSpPr>
          <p:cNvPr id="281603" name="Rectangle 3"/>
          <p:cNvSpPr>
            <a:spLocks noGrp="1" noChangeArrowheads="1"/>
          </p:cNvSpPr>
          <p:nvPr>
            <p:ph type="body" idx="1"/>
          </p:nvPr>
        </p:nvSpPr>
        <p:spPr>
          <a:xfrm>
            <a:off x="468313" y="1628775"/>
            <a:ext cx="8147050" cy="2460625"/>
          </a:xfrm>
        </p:spPr>
        <p:txBody>
          <a:bodyPr/>
          <a:lstStyle/>
          <a:p>
            <a:pPr eaLnBrk="1" hangingPunct="1">
              <a:lnSpc>
                <a:spcPct val="115000"/>
              </a:lnSpc>
            </a:pPr>
            <a:r>
              <a:rPr lang="ru-RU" sz="2000" smtClean="0"/>
              <a:t>Слово Ісуса знайшло багатьох прихильників, які повірили йому, пішли за ним.</a:t>
            </a:r>
          </a:p>
          <a:p>
            <a:pPr eaLnBrk="1" hangingPunct="1">
              <a:lnSpc>
                <a:spcPct val="115000"/>
              </a:lnSpc>
            </a:pPr>
            <a:r>
              <a:rPr lang="ru-RU" sz="2000" smtClean="0"/>
              <a:t> Дванадцять його учнів і послідовників стали апостолами. </a:t>
            </a:r>
          </a:p>
          <a:p>
            <a:pPr eaLnBrk="1" hangingPunct="1">
              <a:lnSpc>
                <a:spcPct val="115000"/>
              </a:lnSpc>
            </a:pPr>
            <a:r>
              <a:rPr lang="ru-RU" sz="2000" smtClean="0"/>
              <a:t>Ширилася навколишніми місцями слава про нього і як чудотворця, який лікує хворих, воскрешає мертвих, перетворює воду на вино. </a:t>
            </a:r>
          </a:p>
        </p:txBody>
      </p:sp>
      <p:pic>
        <p:nvPicPr>
          <p:cNvPr id="13316" name="Picture 4" descr="bd08203_"/>
          <p:cNvPicPr>
            <a:picLocks noChangeAspect="1" noChangeArrowheads="1"/>
          </p:cNvPicPr>
          <p:nvPr/>
        </p:nvPicPr>
        <p:blipFill>
          <a:blip r:embed="rId2"/>
          <a:srcRect/>
          <a:stretch>
            <a:fillRect/>
          </a:stretch>
        </p:blipFill>
        <p:spPr bwMode="auto">
          <a:xfrm>
            <a:off x="2195513" y="3933825"/>
            <a:ext cx="4679950" cy="2722563"/>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81602"/>
                                        </p:tgtEl>
                                        <p:attrNameLst>
                                          <p:attrName>style.visibility</p:attrName>
                                        </p:attrNameLst>
                                      </p:cBhvr>
                                      <p:to>
                                        <p:strVal val="visible"/>
                                      </p:to>
                                    </p:set>
                                    <p:animEffect transition="in" filter="fade">
                                      <p:cBhvr>
                                        <p:cTn id="7" dur="1000"/>
                                        <p:tgtEl>
                                          <p:spTgt spid="281602"/>
                                        </p:tgtEl>
                                      </p:cBhvr>
                                    </p:animEffect>
                                    <p:anim calcmode="lin" valueType="num">
                                      <p:cBhvr>
                                        <p:cTn id="8" dur="1000" fill="hold"/>
                                        <p:tgtEl>
                                          <p:spTgt spid="281602"/>
                                        </p:tgtEl>
                                        <p:attrNameLst>
                                          <p:attrName>ppt_x</p:attrName>
                                        </p:attrNameLst>
                                      </p:cBhvr>
                                      <p:tavLst>
                                        <p:tav tm="0">
                                          <p:val>
                                            <p:strVal val="#ppt_x"/>
                                          </p:val>
                                        </p:tav>
                                        <p:tav tm="100000">
                                          <p:val>
                                            <p:strVal val="#ppt_x"/>
                                          </p:val>
                                        </p:tav>
                                      </p:tavLst>
                                    </p:anim>
                                    <p:anim calcmode="lin" valueType="num">
                                      <p:cBhvr>
                                        <p:cTn id="9" dur="898" decel="100000" fill="hold"/>
                                        <p:tgtEl>
                                          <p:spTgt spid="28160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8160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81603">
                                            <p:txEl>
                                              <p:pRg st="0" end="0"/>
                                            </p:txEl>
                                          </p:spTgt>
                                        </p:tgtEl>
                                        <p:attrNameLst>
                                          <p:attrName>style.visibility</p:attrName>
                                        </p:attrNameLst>
                                      </p:cBhvr>
                                      <p:to>
                                        <p:strVal val="visible"/>
                                      </p:to>
                                    </p:set>
                                    <p:animEffect transition="in" filter="fade">
                                      <p:cBhvr>
                                        <p:cTn id="15" dur="1000"/>
                                        <p:tgtEl>
                                          <p:spTgt spid="281603">
                                            <p:txEl>
                                              <p:pRg st="0" end="0"/>
                                            </p:txEl>
                                          </p:spTgt>
                                        </p:tgtEl>
                                      </p:cBhvr>
                                    </p:animEffect>
                                    <p:anim calcmode="lin" valueType="num">
                                      <p:cBhvr>
                                        <p:cTn id="16" dur="1000" fill="hold"/>
                                        <p:tgtEl>
                                          <p:spTgt spid="28160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8160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8160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81603">
                                            <p:txEl>
                                              <p:pRg st="1" end="1"/>
                                            </p:txEl>
                                          </p:spTgt>
                                        </p:tgtEl>
                                        <p:attrNameLst>
                                          <p:attrName>style.visibility</p:attrName>
                                        </p:attrNameLst>
                                      </p:cBhvr>
                                      <p:to>
                                        <p:strVal val="visible"/>
                                      </p:to>
                                    </p:set>
                                    <p:animEffect transition="in" filter="fade">
                                      <p:cBhvr>
                                        <p:cTn id="23" dur="1000"/>
                                        <p:tgtEl>
                                          <p:spTgt spid="281603">
                                            <p:txEl>
                                              <p:pRg st="1" end="1"/>
                                            </p:txEl>
                                          </p:spTgt>
                                        </p:tgtEl>
                                      </p:cBhvr>
                                    </p:animEffect>
                                    <p:anim calcmode="lin" valueType="num">
                                      <p:cBhvr>
                                        <p:cTn id="24" dur="1000" fill="hold"/>
                                        <p:tgtEl>
                                          <p:spTgt spid="28160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28160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28160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81603">
                                            <p:txEl>
                                              <p:pRg st="2" end="2"/>
                                            </p:txEl>
                                          </p:spTgt>
                                        </p:tgtEl>
                                        <p:attrNameLst>
                                          <p:attrName>style.visibility</p:attrName>
                                        </p:attrNameLst>
                                      </p:cBhvr>
                                      <p:to>
                                        <p:strVal val="visible"/>
                                      </p:to>
                                    </p:set>
                                    <p:animEffect transition="in" filter="fade">
                                      <p:cBhvr>
                                        <p:cTn id="31" dur="1000"/>
                                        <p:tgtEl>
                                          <p:spTgt spid="281603">
                                            <p:txEl>
                                              <p:pRg st="2" end="2"/>
                                            </p:txEl>
                                          </p:spTgt>
                                        </p:tgtEl>
                                      </p:cBhvr>
                                    </p:animEffect>
                                    <p:anim calcmode="lin" valueType="num">
                                      <p:cBhvr>
                                        <p:cTn id="32" dur="1000" fill="hold"/>
                                        <p:tgtEl>
                                          <p:spTgt spid="28160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28160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28160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p:bldP spid="28160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algn="ctr" eaLnBrk="1" hangingPunct="1"/>
            <a:r>
              <a:rPr lang="uk-UA" sz="3200" smtClean="0"/>
              <a:t>Порушення Іудейсьих культових норм</a:t>
            </a:r>
            <a:endParaRPr lang="ru-RU" sz="3200" smtClean="0"/>
          </a:p>
        </p:txBody>
      </p:sp>
      <p:sp>
        <p:nvSpPr>
          <p:cNvPr id="14339" name="Rectangle 4"/>
          <p:cNvSpPr>
            <a:spLocks noChangeArrowheads="1"/>
          </p:cNvSpPr>
          <p:nvPr/>
        </p:nvSpPr>
        <p:spPr bwMode="auto">
          <a:xfrm>
            <a:off x="900113" y="1700213"/>
            <a:ext cx="7488237" cy="649287"/>
          </a:xfrm>
          <a:prstGeom prst="rect">
            <a:avLst/>
          </a:prstGeom>
          <a:solidFill>
            <a:srgbClr val="FFFFAF"/>
          </a:solidFill>
          <a:ln w="38100">
            <a:solidFill>
              <a:srgbClr val="FFFF00"/>
            </a:solidFill>
            <a:miter lim="800000"/>
            <a:headEnd/>
            <a:tailEnd/>
          </a:ln>
        </p:spPr>
        <p:txBody>
          <a:bodyPr wrap="none" lIns="90000" tIns="46800" rIns="90000" bIns="46800" anchor="ctr"/>
          <a:lstStyle/>
          <a:p>
            <a:pPr algn="ctr"/>
            <a:r>
              <a:rPr lang="ru-RU" b="1" u="sng"/>
              <a:t>Спілкувався з грішниками</a:t>
            </a:r>
            <a:r>
              <a:rPr lang="ru-RU" b="1"/>
              <a:t>, яких ортодоксальні іудеї</a:t>
            </a:r>
          </a:p>
          <a:p>
            <a:pPr algn="ctr"/>
            <a:r>
              <a:rPr lang="ru-RU" b="1"/>
              <a:t>вважали мало не недоторканими. </a:t>
            </a:r>
          </a:p>
        </p:txBody>
      </p:sp>
      <p:sp>
        <p:nvSpPr>
          <p:cNvPr id="14340" name="Rectangle 5"/>
          <p:cNvSpPr>
            <a:spLocks noChangeArrowheads="1"/>
          </p:cNvSpPr>
          <p:nvPr/>
        </p:nvSpPr>
        <p:spPr bwMode="auto">
          <a:xfrm>
            <a:off x="900113" y="2636838"/>
            <a:ext cx="7488237" cy="649287"/>
          </a:xfrm>
          <a:prstGeom prst="rect">
            <a:avLst/>
          </a:prstGeom>
          <a:solidFill>
            <a:srgbClr val="FFFFAF"/>
          </a:solidFill>
          <a:ln w="38100">
            <a:solidFill>
              <a:srgbClr val="FFFF00"/>
            </a:solidFill>
            <a:miter lim="800000"/>
            <a:headEnd/>
            <a:tailEnd/>
          </a:ln>
        </p:spPr>
        <p:txBody>
          <a:bodyPr wrap="none" lIns="90000" tIns="46800" rIns="90000" bIns="46800" anchor="ctr"/>
          <a:lstStyle/>
          <a:p>
            <a:pPr algn="ctr"/>
            <a:r>
              <a:rPr lang="ru-RU" b="1" u="sng"/>
              <a:t>Сам відпускав гріхи</a:t>
            </a:r>
            <a:r>
              <a:rPr lang="ru-RU" b="1"/>
              <a:t>, що в іудаїзмі міг робити тільки Бог.</a:t>
            </a:r>
            <a:r>
              <a:rPr lang="ru-RU"/>
              <a:t> </a:t>
            </a:r>
          </a:p>
        </p:txBody>
      </p:sp>
      <p:sp>
        <p:nvSpPr>
          <p:cNvPr id="14341" name="Rectangle 6"/>
          <p:cNvSpPr>
            <a:spLocks noChangeArrowheads="1"/>
          </p:cNvSpPr>
          <p:nvPr/>
        </p:nvSpPr>
        <p:spPr bwMode="auto">
          <a:xfrm>
            <a:off x="900113" y="3573463"/>
            <a:ext cx="7488237" cy="649287"/>
          </a:xfrm>
          <a:prstGeom prst="rect">
            <a:avLst/>
          </a:prstGeom>
          <a:solidFill>
            <a:srgbClr val="FFFFAF"/>
          </a:solidFill>
          <a:ln w="38100">
            <a:solidFill>
              <a:srgbClr val="FFFF00"/>
            </a:solidFill>
            <a:miter lim="800000"/>
            <a:headEnd/>
            <a:tailEnd/>
          </a:ln>
        </p:spPr>
        <p:txBody>
          <a:bodyPr wrap="none" lIns="90000" tIns="46800" rIns="90000" bIns="46800" anchor="ctr"/>
          <a:lstStyle/>
          <a:p>
            <a:pPr algn="ctr"/>
            <a:r>
              <a:rPr lang="ru-RU" b="1" u="sng"/>
              <a:t>Порушував вимоги щодо святкування суботи.</a:t>
            </a:r>
            <a:r>
              <a:rPr lang="ru-RU"/>
              <a:t> </a:t>
            </a:r>
          </a:p>
        </p:txBody>
      </p:sp>
      <p:sp>
        <p:nvSpPr>
          <p:cNvPr id="14342" name="Line 7"/>
          <p:cNvSpPr>
            <a:spLocks noChangeShapeType="1"/>
          </p:cNvSpPr>
          <p:nvPr/>
        </p:nvSpPr>
        <p:spPr bwMode="auto">
          <a:xfrm>
            <a:off x="468313" y="1196975"/>
            <a:ext cx="0" cy="2663825"/>
          </a:xfrm>
          <a:prstGeom prst="line">
            <a:avLst/>
          </a:prstGeom>
          <a:noFill/>
          <a:ln w="38100">
            <a:solidFill>
              <a:srgbClr val="FFFF00"/>
            </a:solidFill>
            <a:round/>
            <a:headEnd/>
            <a:tailEnd/>
          </a:ln>
        </p:spPr>
        <p:txBody>
          <a:bodyPr wrap="none" lIns="90000" tIns="46800" rIns="90000" bIns="46800" anchor="ctr"/>
          <a:lstStyle/>
          <a:p>
            <a:endParaRPr lang="ru-RU"/>
          </a:p>
        </p:txBody>
      </p:sp>
      <p:sp>
        <p:nvSpPr>
          <p:cNvPr id="14343" name="Line 8"/>
          <p:cNvSpPr>
            <a:spLocks noChangeShapeType="1"/>
          </p:cNvSpPr>
          <p:nvPr/>
        </p:nvSpPr>
        <p:spPr bwMode="auto">
          <a:xfrm>
            <a:off x="466725" y="3860800"/>
            <a:ext cx="431800" cy="0"/>
          </a:xfrm>
          <a:prstGeom prst="line">
            <a:avLst/>
          </a:prstGeom>
          <a:noFill/>
          <a:ln w="38100">
            <a:solidFill>
              <a:srgbClr val="FFFF00"/>
            </a:solidFill>
            <a:round/>
            <a:headEnd/>
            <a:tailEnd/>
          </a:ln>
        </p:spPr>
        <p:txBody>
          <a:bodyPr wrap="none" lIns="90000" tIns="46800" rIns="90000" bIns="46800" anchor="ctr"/>
          <a:lstStyle/>
          <a:p>
            <a:endParaRPr lang="ru-RU"/>
          </a:p>
        </p:txBody>
      </p:sp>
      <p:sp>
        <p:nvSpPr>
          <p:cNvPr id="14344" name="Line 9"/>
          <p:cNvSpPr>
            <a:spLocks noChangeShapeType="1"/>
          </p:cNvSpPr>
          <p:nvPr/>
        </p:nvSpPr>
        <p:spPr bwMode="auto">
          <a:xfrm>
            <a:off x="468313" y="2997200"/>
            <a:ext cx="431800" cy="0"/>
          </a:xfrm>
          <a:prstGeom prst="line">
            <a:avLst/>
          </a:prstGeom>
          <a:noFill/>
          <a:ln w="38100">
            <a:solidFill>
              <a:srgbClr val="FFFF00"/>
            </a:solidFill>
            <a:round/>
            <a:headEnd/>
            <a:tailEnd/>
          </a:ln>
        </p:spPr>
        <p:txBody>
          <a:bodyPr wrap="none" lIns="90000" tIns="46800" rIns="90000" bIns="46800" anchor="ctr"/>
          <a:lstStyle/>
          <a:p>
            <a:endParaRPr lang="ru-RU"/>
          </a:p>
        </p:txBody>
      </p:sp>
      <p:sp>
        <p:nvSpPr>
          <p:cNvPr id="14345" name="Line 10"/>
          <p:cNvSpPr>
            <a:spLocks noChangeShapeType="1"/>
          </p:cNvSpPr>
          <p:nvPr/>
        </p:nvSpPr>
        <p:spPr bwMode="auto">
          <a:xfrm>
            <a:off x="468313" y="1989138"/>
            <a:ext cx="431800" cy="0"/>
          </a:xfrm>
          <a:prstGeom prst="line">
            <a:avLst/>
          </a:prstGeom>
          <a:noFill/>
          <a:ln w="38100">
            <a:solidFill>
              <a:srgbClr val="FFFF00"/>
            </a:solidFill>
            <a:round/>
            <a:headEnd/>
            <a:tailEnd/>
          </a:ln>
        </p:spPr>
        <p:txBody>
          <a:bodyPr wrap="none" lIns="90000" tIns="46800" rIns="90000" bIns="46800" anchor="ctr"/>
          <a:lstStyle/>
          <a:p>
            <a:endParaRPr lang="ru-RU"/>
          </a:p>
        </p:txBody>
      </p:sp>
      <p:sp>
        <p:nvSpPr>
          <p:cNvPr id="14346" name="Line 11"/>
          <p:cNvSpPr>
            <a:spLocks noChangeShapeType="1"/>
          </p:cNvSpPr>
          <p:nvPr/>
        </p:nvSpPr>
        <p:spPr bwMode="auto">
          <a:xfrm>
            <a:off x="468313" y="1196975"/>
            <a:ext cx="431800" cy="0"/>
          </a:xfrm>
          <a:prstGeom prst="line">
            <a:avLst/>
          </a:prstGeom>
          <a:noFill/>
          <a:ln w="38100">
            <a:solidFill>
              <a:srgbClr val="FFFF00"/>
            </a:solidFill>
            <a:prstDash val="sysDot"/>
            <a:round/>
            <a:headEnd/>
            <a:tailEnd/>
          </a:ln>
        </p:spPr>
        <p:txBody>
          <a:bodyPr wrap="none" lIns="90000" tIns="46800" rIns="90000" bIns="46800" anchor="ctr"/>
          <a:lstStyle/>
          <a:p>
            <a:endParaRPr lang="ru-RU"/>
          </a:p>
        </p:txBody>
      </p:sp>
      <p:sp>
        <p:nvSpPr>
          <p:cNvPr id="14347" name="Rectangle 12"/>
          <p:cNvSpPr>
            <a:spLocks noChangeArrowheads="1"/>
          </p:cNvSpPr>
          <p:nvPr/>
        </p:nvSpPr>
        <p:spPr bwMode="auto">
          <a:xfrm>
            <a:off x="900113" y="4592638"/>
            <a:ext cx="7632700" cy="1006475"/>
          </a:xfrm>
          <a:prstGeom prst="rect">
            <a:avLst/>
          </a:prstGeom>
          <a:noFill/>
          <a:ln w="38100">
            <a:noFill/>
            <a:miter lim="800000"/>
            <a:headEnd/>
            <a:tailEnd/>
          </a:ln>
        </p:spPr>
        <p:txBody>
          <a:bodyPr lIns="90000" tIns="46800" rIns="90000" bIns="46800" anchor="ctr">
            <a:spAutoFit/>
          </a:bodyPr>
          <a:lstStyle/>
          <a:p>
            <a:pPr algn="ctr"/>
            <a:r>
              <a:rPr kumimoji="1" lang="ru-RU" sz="2000" b="1"/>
              <a:t>Це </a:t>
            </a:r>
            <a:r>
              <a:rPr kumimoji="1" lang="ru-RU" sz="2000" b="1" u="sng"/>
              <a:t>виклакало</a:t>
            </a:r>
            <a:r>
              <a:rPr kumimoji="1" lang="ru-RU" sz="2000" b="1"/>
              <a:t> в релігійних колах </a:t>
            </a:r>
            <a:r>
              <a:rPr kumimoji="1" lang="ru-RU" sz="2000" b="1" u="sng"/>
              <a:t>значне невдоволення</a:t>
            </a:r>
            <a:r>
              <a:rPr kumimoji="1" lang="ru-RU" sz="2000" b="1"/>
              <a:t>. </a:t>
            </a:r>
          </a:p>
          <a:p>
            <a:pPr algn="ctr"/>
            <a:r>
              <a:rPr kumimoji="1" lang="ru-RU" sz="2000" b="1" u="sng"/>
              <a:t>Релігійні ортодокси</a:t>
            </a:r>
            <a:r>
              <a:rPr kumimoji="1" lang="ru-RU" sz="2000" b="1"/>
              <a:t>, забувши про взаємний розбрат, </a:t>
            </a:r>
          </a:p>
          <a:p>
            <a:pPr algn="ctr"/>
            <a:r>
              <a:rPr kumimoji="1" lang="ru-RU" sz="2000" b="1"/>
              <a:t>ополчилися </a:t>
            </a:r>
            <a:r>
              <a:rPr kumimoji="1" lang="ru-RU" sz="2000" b="1" u="sng"/>
              <a:t>проти Ісуса</a:t>
            </a:r>
            <a:r>
              <a:rPr kumimoji="1" lang="ru-RU" sz="2000" b="1"/>
              <a:t>.</a:t>
            </a:r>
            <a:r>
              <a:rPr kumimoji="1" lang="ru-RU" sz="1900" b="1"/>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2626"/>
                                        </p:tgtEl>
                                        <p:attrNameLst>
                                          <p:attrName>style.visibility</p:attrName>
                                        </p:attrNameLst>
                                      </p:cBhvr>
                                      <p:to>
                                        <p:strVal val="visible"/>
                                      </p:to>
                                    </p:set>
                                    <p:animEffect transition="in" filter="fade">
                                      <p:cBhvr>
                                        <p:cTn id="7" dur="2000"/>
                                        <p:tgtEl>
                                          <p:spTgt spid="282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pPr algn="ctr" eaLnBrk="1" hangingPunct="1"/>
            <a:r>
              <a:rPr lang="uk-UA" sz="3200" smtClean="0"/>
              <a:t>  Третій рік проповідницької діяльності</a:t>
            </a:r>
            <a:endParaRPr lang="ru-RU" sz="3200" smtClean="0"/>
          </a:p>
        </p:txBody>
      </p:sp>
      <p:sp>
        <p:nvSpPr>
          <p:cNvPr id="15363" name="AutoShape 6"/>
          <p:cNvSpPr>
            <a:spLocks noChangeArrowheads="1"/>
          </p:cNvSpPr>
          <p:nvPr/>
        </p:nvSpPr>
        <p:spPr bwMode="auto">
          <a:xfrm>
            <a:off x="2268538" y="1773238"/>
            <a:ext cx="5111750" cy="792162"/>
          </a:xfrm>
          <a:prstGeom prst="roundRect">
            <a:avLst>
              <a:gd name="adj" fmla="val 16667"/>
            </a:avLst>
          </a:prstGeom>
          <a:solidFill>
            <a:srgbClr val="EBFFEB"/>
          </a:solidFill>
          <a:ln w="38100">
            <a:solidFill>
              <a:srgbClr val="00CCFF"/>
            </a:solidFill>
            <a:round/>
            <a:headEnd/>
            <a:tailEnd/>
          </a:ln>
        </p:spPr>
        <p:txBody>
          <a:bodyPr wrap="none" lIns="90000" tIns="46800" rIns="90000" bIns="46800" anchor="ctr"/>
          <a:lstStyle/>
          <a:p>
            <a:pPr algn="ctr"/>
            <a:r>
              <a:rPr lang="ru-RU" b="1">
                <a:solidFill>
                  <a:srgbClr val="284C6A"/>
                </a:solidFill>
              </a:rPr>
              <a:t>Прибув у Єрусалим на святкування Пасхи.</a:t>
            </a:r>
          </a:p>
        </p:txBody>
      </p:sp>
      <p:sp>
        <p:nvSpPr>
          <p:cNvPr id="15364" name="AutoShape 7"/>
          <p:cNvSpPr>
            <a:spLocks noChangeArrowheads="1"/>
          </p:cNvSpPr>
          <p:nvPr/>
        </p:nvSpPr>
        <p:spPr bwMode="auto">
          <a:xfrm>
            <a:off x="2268538" y="3068638"/>
            <a:ext cx="5254625" cy="863600"/>
          </a:xfrm>
          <a:prstGeom prst="roundRect">
            <a:avLst>
              <a:gd name="adj" fmla="val 16667"/>
            </a:avLst>
          </a:prstGeom>
          <a:solidFill>
            <a:srgbClr val="EBFFEB"/>
          </a:solidFill>
          <a:ln w="38100">
            <a:solidFill>
              <a:srgbClr val="3366FF"/>
            </a:solidFill>
            <a:round/>
            <a:headEnd/>
            <a:tailEnd/>
          </a:ln>
        </p:spPr>
        <p:txBody>
          <a:bodyPr wrap="none" lIns="90000" tIns="46800" rIns="90000" bIns="46800" anchor="ctr"/>
          <a:lstStyle/>
          <a:p>
            <a:pPr algn="ctr"/>
            <a:r>
              <a:rPr lang="ru-RU" b="1">
                <a:solidFill>
                  <a:srgbClr val="284C6A"/>
                </a:solidFill>
              </a:rPr>
              <a:t>Це викликало піднесення серед простолюду</a:t>
            </a:r>
          </a:p>
          <a:p>
            <a:pPr algn="ctr"/>
            <a:r>
              <a:rPr lang="ru-RU" b="1">
                <a:solidFill>
                  <a:srgbClr val="284C6A"/>
                </a:solidFill>
              </a:rPr>
              <a:t>і насторожило місцеву знать і владу.</a:t>
            </a:r>
          </a:p>
        </p:txBody>
      </p:sp>
      <p:sp>
        <p:nvSpPr>
          <p:cNvPr id="15365" name="AutoShape 8"/>
          <p:cNvSpPr>
            <a:spLocks noChangeArrowheads="1"/>
          </p:cNvSpPr>
          <p:nvPr/>
        </p:nvSpPr>
        <p:spPr bwMode="auto">
          <a:xfrm>
            <a:off x="2195513" y="4437063"/>
            <a:ext cx="5616575" cy="863600"/>
          </a:xfrm>
          <a:prstGeom prst="roundRect">
            <a:avLst>
              <a:gd name="adj" fmla="val 16667"/>
            </a:avLst>
          </a:prstGeom>
          <a:solidFill>
            <a:srgbClr val="EBFFEB"/>
          </a:solidFill>
          <a:ln w="38100">
            <a:solidFill>
              <a:srgbClr val="3366FF"/>
            </a:solidFill>
            <a:round/>
            <a:headEnd/>
            <a:tailEnd/>
          </a:ln>
        </p:spPr>
        <p:txBody>
          <a:bodyPr wrap="none" lIns="90000" tIns="46800" rIns="90000" bIns="46800" anchor="ctr"/>
          <a:lstStyle/>
          <a:p>
            <a:pPr algn="ctr"/>
            <a:r>
              <a:rPr lang="ru-RU" b="1">
                <a:solidFill>
                  <a:srgbClr val="284C6A"/>
                </a:solidFill>
              </a:rPr>
              <a:t>Іудейська верхівка вирішила віддати Ісуса</a:t>
            </a:r>
          </a:p>
          <a:p>
            <a:pPr algn="ctr"/>
            <a:r>
              <a:rPr lang="ru-RU" b="1">
                <a:solidFill>
                  <a:srgbClr val="284C6A"/>
                </a:solidFill>
              </a:rPr>
              <a:t>на суд синедріону(</a:t>
            </a:r>
            <a:r>
              <a:rPr lang="ru-RU">
                <a:solidFill>
                  <a:srgbClr val="284C6A"/>
                </a:solidFill>
              </a:rPr>
              <a:t>найвищий орган політичної та</a:t>
            </a:r>
          </a:p>
          <a:p>
            <a:pPr algn="ctr"/>
            <a:r>
              <a:rPr lang="ru-RU">
                <a:solidFill>
                  <a:srgbClr val="284C6A"/>
                </a:solidFill>
              </a:rPr>
              <a:t>судової влади в Єрусалимі</a:t>
            </a:r>
            <a:r>
              <a:rPr lang="ru-RU" b="1">
                <a:solidFill>
                  <a:srgbClr val="284C6A"/>
                </a:solidFill>
              </a:rPr>
              <a:t>)</a:t>
            </a:r>
          </a:p>
        </p:txBody>
      </p:sp>
      <p:sp>
        <p:nvSpPr>
          <p:cNvPr id="15366" name="Line 9"/>
          <p:cNvSpPr>
            <a:spLocks noChangeShapeType="1"/>
          </p:cNvSpPr>
          <p:nvPr/>
        </p:nvSpPr>
        <p:spPr bwMode="auto">
          <a:xfrm>
            <a:off x="4718050" y="2565400"/>
            <a:ext cx="0" cy="503238"/>
          </a:xfrm>
          <a:prstGeom prst="line">
            <a:avLst/>
          </a:prstGeom>
          <a:noFill/>
          <a:ln w="38100" cap="rnd">
            <a:solidFill>
              <a:srgbClr val="3366FF"/>
            </a:solidFill>
            <a:prstDash val="sysDot"/>
            <a:round/>
            <a:headEnd/>
            <a:tailEnd type="triangle" w="med" len="med"/>
          </a:ln>
        </p:spPr>
        <p:txBody>
          <a:bodyPr wrap="none" lIns="90000" tIns="46800" rIns="90000" bIns="46800" anchor="ctr"/>
          <a:lstStyle/>
          <a:p>
            <a:endParaRPr lang="ru-RU"/>
          </a:p>
        </p:txBody>
      </p:sp>
      <p:sp>
        <p:nvSpPr>
          <p:cNvPr id="15367" name="Line 10"/>
          <p:cNvSpPr>
            <a:spLocks noChangeShapeType="1"/>
          </p:cNvSpPr>
          <p:nvPr/>
        </p:nvSpPr>
        <p:spPr bwMode="auto">
          <a:xfrm>
            <a:off x="4716463" y="3933825"/>
            <a:ext cx="0" cy="503238"/>
          </a:xfrm>
          <a:prstGeom prst="line">
            <a:avLst/>
          </a:prstGeom>
          <a:noFill/>
          <a:ln w="38100" cap="rnd">
            <a:solidFill>
              <a:srgbClr val="3366FF"/>
            </a:solidFill>
            <a:prstDash val="sysDot"/>
            <a:round/>
            <a:headEnd/>
            <a:tailEnd type="triangle" w="med" len="med"/>
          </a:ln>
        </p:spPr>
        <p:txBody>
          <a:bodyPr wrap="none" lIns="90000" tIns="46800" rIns="90000" bIns="46800" anchor="ctr"/>
          <a:lstStyle/>
          <a:p>
            <a:endParaRPr lang="ru-RU"/>
          </a:p>
        </p:txBody>
      </p:sp>
      <p:sp>
        <p:nvSpPr>
          <p:cNvPr id="284683" name="Rectangle 11"/>
          <p:cNvSpPr>
            <a:spLocks noChangeArrowheads="1"/>
          </p:cNvSpPr>
          <p:nvPr/>
        </p:nvSpPr>
        <p:spPr bwMode="auto">
          <a:xfrm>
            <a:off x="0" y="5734050"/>
            <a:ext cx="9144000" cy="427038"/>
          </a:xfrm>
          <a:prstGeom prst="rect">
            <a:avLst/>
          </a:prstGeom>
          <a:noFill/>
          <a:ln w="38100" cap="rnd">
            <a:noFill/>
            <a:prstDash val="sysDot"/>
            <a:miter lim="800000"/>
            <a:headEnd/>
            <a:tailEnd/>
          </a:ln>
          <a:effectLst/>
        </p:spPr>
        <p:txBody>
          <a:bodyPr lIns="90000" tIns="46800" rIns="90000" bIns="46800">
            <a:spAutoFit/>
          </a:bodyPr>
          <a:lstStyle/>
          <a:p>
            <a:pPr algn="ctr">
              <a:defRPr/>
            </a:pPr>
            <a:r>
              <a:rPr lang="ru-RU" sz="2200" b="1" i="1" u="sng">
                <a:solidFill>
                  <a:srgbClr val="FF0000"/>
                </a:solidFill>
                <a:effectLst>
                  <a:outerShdw blurRad="38100" dist="38100" dir="2700000" algn="tl">
                    <a:srgbClr val="C0C0C0"/>
                  </a:outerShdw>
                </a:effectLst>
              </a:rPr>
              <a:t>Тиждень перед Пасхою був останнім у його земному житті.</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84674"/>
                                        </p:tgtEl>
                                        <p:attrNameLst>
                                          <p:attrName>style.visibility</p:attrName>
                                        </p:attrNameLst>
                                      </p:cBhvr>
                                      <p:to>
                                        <p:strVal val="visible"/>
                                      </p:to>
                                    </p:set>
                                    <p:anim calcmode="lin" valueType="num">
                                      <p:cBhvr>
                                        <p:cTn id="7" dur="1000" fill="hold"/>
                                        <p:tgtEl>
                                          <p:spTgt spid="284674"/>
                                        </p:tgtEl>
                                        <p:attrNameLst>
                                          <p:attrName>ppt_x</p:attrName>
                                        </p:attrNameLst>
                                      </p:cBhvr>
                                      <p:tavLst>
                                        <p:tav tm="0">
                                          <p:val>
                                            <p:strVal val="#ppt_x-.2"/>
                                          </p:val>
                                        </p:tav>
                                        <p:tav tm="100000">
                                          <p:val>
                                            <p:strVal val="#ppt_x"/>
                                          </p:val>
                                        </p:tav>
                                      </p:tavLst>
                                    </p:anim>
                                    <p:anim calcmode="lin" valueType="num">
                                      <p:cBhvr>
                                        <p:cTn id="8" dur="1000" fill="hold"/>
                                        <p:tgtEl>
                                          <p:spTgt spid="2846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284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455613" y="470735"/>
            <a:ext cx="8077200" cy="914400"/>
          </a:xfrm>
        </p:spPr>
        <p:txBody>
          <a:bodyPr/>
          <a:lstStyle/>
          <a:p>
            <a:pPr algn="ctr" eaLnBrk="1" hangingPunct="1"/>
            <a:r>
              <a:rPr lang="uk-UA" dirty="0" smtClean="0"/>
              <a:t>Таємна Вечеря</a:t>
            </a:r>
            <a:endParaRPr lang="ru-RU" dirty="0" smtClean="0"/>
          </a:p>
        </p:txBody>
      </p:sp>
      <p:sp>
        <p:nvSpPr>
          <p:cNvPr id="16387" name="Line 4"/>
          <p:cNvSpPr>
            <a:spLocks noChangeShapeType="1"/>
          </p:cNvSpPr>
          <p:nvPr/>
        </p:nvSpPr>
        <p:spPr bwMode="auto">
          <a:xfrm>
            <a:off x="4492049" y="1190914"/>
            <a:ext cx="0" cy="503238"/>
          </a:xfrm>
          <a:prstGeom prst="line">
            <a:avLst/>
          </a:prstGeom>
          <a:noFill/>
          <a:ln w="38100" cap="rnd">
            <a:solidFill>
              <a:srgbClr val="3366FF"/>
            </a:solidFill>
            <a:prstDash val="sysDot"/>
            <a:round/>
            <a:headEnd/>
            <a:tailEnd type="triangle" w="med" len="med"/>
          </a:ln>
        </p:spPr>
        <p:txBody>
          <a:bodyPr wrap="none" lIns="90000" tIns="46800" rIns="90000" bIns="46800" anchor="ctr"/>
          <a:lstStyle/>
          <a:p>
            <a:endParaRPr lang="ru-RU"/>
          </a:p>
        </p:txBody>
      </p:sp>
      <p:sp>
        <p:nvSpPr>
          <p:cNvPr id="16388" name="Oval 5"/>
          <p:cNvSpPr>
            <a:spLocks noChangeArrowheads="1"/>
          </p:cNvSpPr>
          <p:nvPr/>
        </p:nvSpPr>
        <p:spPr bwMode="auto">
          <a:xfrm>
            <a:off x="1540093" y="1698338"/>
            <a:ext cx="5903912" cy="936625"/>
          </a:xfrm>
          <a:prstGeom prst="ellipse">
            <a:avLst/>
          </a:prstGeom>
          <a:solidFill>
            <a:srgbClr val="EBFFEB"/>
          </a:solidFill>
          <a:ln w="38100" cap="rnd">
            <a:solidFill>
              <a:srgbClr val="3366FF"/>
            </a:solidFill>
            <a:prstDash val="sysDot"/>
            <a:round/>
            <a:headEnd/>
            <a:tailEnd/>
          </a:ln>
        </p:spPr>
        <p:txBody>
          <a:bodyPr wrap="none" lIns="90000" tIns="46800" rIns="90000" bIns="46800" anchor="ctr"/>
          <a:lstStyle/>
          <a:p>
            <a:pPr algn="ctr"/>
            <a:r>
              <a:rPr lang="ru-RU" dirty="0"/>
              <a:t>В </a:t>
            </a:r>
            <a:r>
              <a:rPr lang="ru-RU" dirty="0" err="1"/>
              <a:t>четвер</a:t>
            </a:r>
            <a:r>
              <a:rPr lang="ru-RU" dirty="0"/>
              <a:t> </a:t>
            </a:r>
            <a:r>
              <a:rPr lang="ru-RU" dirty="0" err="1"/>
              <a:t>увечері</a:t>
            </a:r>
            <a:r>
              <a:rPr lang="ru-RU" dirty="0"/>
              <a:t> </a:t>
            </a:r>
            <a:r>
              <a:rPr lang="ru-RU" dirty="0" err="1"/>
              <a:t>він</a:t>
            </a:r>
            <a:r>
              <a:rPr lang="ru-RU" dirty="0"/>
              <a:t> разом </a:t>
            </a:r>
            <a:r>
              <a:rPr lang="ru-RU" dirty="0" err="1"/>
              <a:t>зі</a:t>
            </a:r>
            <a:r>
              <a:rPr lang="ru-RU" dirty="0"/>
              <a:t> </a:t>
            </a:r>
            <a:r>
              <a:rPr lang="ru-RU" dirty="0" err="1"/>
              <a:t>своїми</a:t>
            </a:r>
            <a:r>
              <a:rPr lang="ru-RU" dirty="0"/>
              <a:t> </a:t>
            </a:r>
            <a:r>
              <a:rPr lang="ru-RU" dirty="0" err="1"/>
              <a:t>учнями</a:t>
            </a:r>
            <a:endParaRPr lang="ru-RU" dirty="0"/>
          </a:p>
          <a:p>
            <a:pPr algn="ctr"/>
            <a:r>
              <a:rPr lang="ru-RU" dirty="0"/>
              <a:t>вчинив обряд </a:t>
            </a:r>
            <a:r>
              <a:rPr lang="ru-RU" dirty="0" err="1"/>
              <a:t>пасхальної</a:t>
            </a:r>
            <a:r>
              <a:rPr lang="ru-RU" dirty="0"/>
              <a:t> </a:t>
            </a:r>
            <a:r>
              <a:rPr lang="ru-RU" dirty="0" err="1"/>
              <a:t>вечері</a:t>
            </a:r>
            <a:r>
              <a:rPr lang="ru-RU" dirty="0"/>
              <a:t> </a:t>
            </a:r>
          </a:p>
        </p:txBody>
      </p:sp>
      <p:sp>
        <p:nvSpPr>
          <p:cNvPr id="16389" name="Rectangle 6"/>
          <p:cNvSpPr>
            <a:spLocks noChangeArrowheads="1"/>
          </p:cNvSpPr>
          <p:nvPr/>
        </p:nvSpPr>
        <p:spPr bwMode="auto">
          <a:xfrm>
            <a:off x="1338262" y="2669382"/>
            <a:ext cx="6324600" cy="366712"/>
          </a:xfrm>
          <a:prstGeom prst="rect">
            <a:avLst/>
          </a:prstGeom>
          <a:noFill/>
          <a:ln w="38100" cap="rnd">
            <a:noFill/>
            <a:prstDash val="sysDot"/>
            <a:miter lim="800000"/>
            <a:headEnd/>
            <a:tailEnd/>
          </a:ln>
        </p:spPr>
        <p:txBody>
          <a:bodyPr wrap="none" lIns="90000" tIns="46800" rIns="90000" bIns="46800" anchor="ctr">
            <a:spAutoFit/>
          </a:bodyPr>
          <a:lstStyle/>
          <a:p>
            <a:r>
              <a:rPr kumimoji="1" lang="ru-RU" b="1" i="1" dirty="0"/>
              <a:t>причастив </a:t>
            </a:r>
            <a:r>
              <a:rPr kumimoji="1" lang="ru-RU" b="1" i="1" dirty="0" err="1"/>
              <a:t>їх</a:t>
            </a:r>
            <a:r>
              <a:rPr kumimoji="1" lang="ru-RU" b="1" i="1" dirty="0"/>
              <a:t> </a:t>
            </a:r>
            <a:r>
              <a:rPr kumimoji="1" lang="ru-RU" b="1" i="1" dirty="0" err="1"/>
              <a:t>хлібом</a:t>
            </a:r>
            <a:r>
              <a:rPr kumimoji="1" lang="ru-RU" b="1" i="1" dirty="0"/>
              <a:t> і вином як </a:t>
            </a:r>
            <a:r>
              <a:rPr kumimoji="1" lang="ru-RU" b="1" i="1" dirty="0" err="1"/>
              <a:t>своїм</a:t>
            </a:r>
            <a:r>
              <a:rPr kumimoji="1" lang="ru-RU" b="1" i="1" dirty="0"/>
              <a:t> </a:t>
            </a:r>
            <a:r>
              <a:rPr kumimoji="1" lang="ru-RU" b="1" i="1" dirty="0" err="1"/>
              <a:t>тілом</a:t>
            </a:r>
            <a:r>
              <a:rPr kumimoji="1" lang="ru-RU" b="1" i="1" dirty="0"/>
              <a:t> і </a:t>
            </a:r>
            <a:r>
              <a:rPr kumimoji="1" lang="ru-RU" b="1" i="1" dirty="0" err="1"/>
              <a:t>кров'ю</a:t>
            </a:r>
            <a:r>
              <a:rPr kumimoji="1" lang="ru-RU" b="1" dirty="0"/>
              <a:t> </a:t>
            </a:r>
          </a:p>
        </p:txBody>
      </p:sp>
      <p:pic>
        <p:nvPicPr>
          <p:cNvPr id="5122" name="Picture 2" descr="5828_4f13f2a32dfa352f021964b787bf3fdf.png (380×19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901" y="3242254"/>
            <a:ext cx="6553323" cy="33973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85698"/>
                                        </p:tgtEl>
                                        <p:attrNameLst>
                                          <p:attrName>style.visibility</p:attrName>
                                        </p:attrNameLst>
                                      </p:cBhvr>
                                      <p:to>
                                        <p:strVal val="visible"/>
                                      </p:to>
                                    </p:set>
                                    <p:animEffect transition="in" filter="fade">
                                      <p:cBhvr>
                                        <p:cTn id="7" dur="1000"/>
                                        <p:tgtEl>
                                          <p:spTgt spid="285698"/>
                                        </p:tgtEl>
                                      </p:cBhvr>
                                    </p:animEffect>
                                    <p:anim calcmode="lin" valueType="num">
                                      <p:cBhvr>
                                        <p:cTn id="8" dur="1000" fill="hold"/>
                                        <p:tgtEl>
                                          <p:spTgt spid="285698"/>
                                        </p:tgtEl>
                                        <p:attrNameLst>
                                          <p:attrName>ppt_x</p:attrName>
                                        </p:attrNameLst>
                                      </p:cBhvr>
                                      <p:tavLst>
                                        <p:tav tm="0">
                                          <p:val>
                                            <p:strVal val="#ppt_x"/>
                                          </p:val>
                                        </p:tav>
                                        <p:tav tm="100000">
                                          <p:val>
                                            <p:strVal val="#ppt_x"/>
                                          </p:val>
                                        </p:tav>
                                      </p:tavLst>
                                    </p:anim>
                                    <p:anim calcmode="lin" valueType="num">
                                      <p:cBhvr>
                                        <p:cTn id="9" dur="898" decel="100000" fill="hold"/>
                                        <p:tgtEl>
                                          <p:spTgt spid="28569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8569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pPr algn="ctr" eaLnBrk="1" hangingPunct="1"/>
            <a:r>
              <a:rPr lang="uk-UA" smtClean="0"/>
              <a:t>Страта Ісуса</a:t>
            </a:r>
            <a:endParaRPr lang="ru-RU" smtClean="0"/>
          </a:p>
        </p:txBody>
      </p:sp>
      <p:sp>
        <p:nvSpPr>
          <p:cNvPr id="286723" name="Rectangle 3"/>
          <p:cNvSpPr>
            <a:spLocks noGrp="1" noChangeArrowheads="1"/>
          </p:cNvSpPr>
          <p:nvPr>
            <p:ph type="body" idx="1"/>
          </p:nvPr>
        </p:nvSpPr>
        <p:spPr>
          <a:xfrm>
            <a:off x="250825" y="4149725"/>
            <a:ext cx="8435975" cy="2028825"/>
          </a:xfrm>
        </p:spPr>
        <p:txBody>
          <a:bodyPr/>
          <a:lstStyle/>
          <a:p>
            <a:pPr algn="ctr" eaLnBrk="1" hangingPunct="1">
              <a:lnSpc>
                <a:spcPct val="105000"/>
              </a:lnSpc>
              <a:buFontTx/>
              <a:buNone/>
            </a:pPr>
            <a:r>
              <a:rPr lang="ru-RU" sz="2000" smtClean="0"/>
              <a:t>Опівдні в п'ятницю Ісуса разом із двома розбійниками повели на гору Голгофу до місця страти. Там його прив'язали і прицвяхували до хреста, а зверху прибили напис «цар іудейський». Протягом шести годин йому довелося терпіти не тільки фізичні муки, й знущання вартових, натовпу. У момент його смерті сталися затемнення, землетрус. </a:t>
            </a:r>
          </a:p>
        </p:txBody>
      </p:sp>
      <p:sp>
        <p:nvSpPr>
          <p:cNvPr id="17412" name="Rectangle 4"/>
          <p:cNvSpPr>
            <a:spLocks noChangeArrowheads="1"/>
          </p:cNvSpPr>
          <p:nvPr/>
        </p:nvSpPr>
        <p:spPr bwMode="auto">
          <a:xfrm>
            <a:off x="-60325" y="1844675"/>
            <a:ext cx="9204325" cy="2044700"/>
          </a:xfrm>
          <a:prstGeom prst="rect">
            <a:avLst/>
          </a:prstGeom>
          <a:noFill/>
          <a:ln w="38100" cap="rnd">
            <a:noFill/>
            <a:prstDash val="sysDot"/>
            <a:miter lim="800000"/>
            <a:headEnd/>
            <a:tailEnd/>
          </a:ln>
        </p:spPr>
        <p:txBody>
          <a:bodyPr wrap="none" lIns="90000" tIns="46800" rIns="90000" bIns="46800" anchor="ctr">
            <a:spAutoFit/>
          </a:bodyPr>
          <a:lstStyle/>
          <a:p>
            <a:pPr algn="ctr"/>
            <a:r>
              <a:rPr kumimoji="1" lang="ru-RU" sz="2000" b="1"/>
              <a:t>Передбачив, що один із них зрадить. </a:t>
            </a:r>
          </a:p>
          <a:p>
            <a:pPr algn="ctr"/>
            <a:r>
              <a:rPr kumimoji="1" lang="ru-RU" b="1" i="1"/>
              <a:t>Так і сталося. </a:t>
            </a:r>
          </a:p>
          <a:p>
            <a:pPr algn="ctr"/>
            <a:r>
              <a:rPr kumimoji="1" lang="ru-RU" b="1"/>
              <a:t>Коли Ісус після вечері молився в Гетсиманському саду, Іуда своїм поцілунком</a:t>
            </a:r>
          </a:p>
          <a:p>
            <a:pPr algn="ctr"/>
            <a:r>
              <a:rPr kumimoji="1" lang="ru-RU" b="1"/>
              <a:t>вказав на нього, видавши його властям.</a:t>
            </a:r>
          </a:p>
          <a:p>
            <a:pPr algn="ctr"/>
            <a:r>
              <a:rPr kumimoji="1" lang="ru-RU" b="1"/>
              <a:t>Тієї ж ночі </a:t>
            </a:r>
            <a:r>
              <a:rPr kumimoji="1" lang="ru-RU" b="1">
                <a:solidFill>
                  <a:srgbClr val="FF0000"/>
                </a:solidFill>
              </a:rPr>
              <a:t>синедріон засудив</a:t>
            </a:r>
            <a:r>
              <a:rPr kumimoji="1" lang="ru-RU" b="1"/>
              <a:t> Ісуса до </a:t>
            </a:r>
            <a:r>
              <a:rPr kumimoji="1" lang="ru-RU" b="1">
                <a:solidFill>
                  <a:srgbClr val="FF0000"/>
                </a:solidFill>
              </a:rPr>
              <a:t>смертної кари</a:t>
            </a:r>
            <a:r>
              <a:rPr kumimoji="1" lang="ru-RU" b="1"/>
              <a:t> як самозванця,</a:t>
            </a:r>
          </a:p>
          <a:p>
            <a:pPr algn="ctr"/>
            <a:r>
              <a:rPr kumimoji="1" lang="ru-RU" b="1"/>
              <a:t>богохульника, руйнівника іудейської релігії, який ще й проголосив себе</a:t>
            </a:r>
          </a:p>
          <a:p>
            <a:pPr algn="ctr"/>
            <a:r>
              <a:rPr kumimoji="1" lang="ru-RU" b="1"/>
              <a:t>царем іудейським.</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86722"/>
                                        </p:tgtEl>
                                        <p:attrNameLst>
                                          <p:attrName>style.visibility</p:attrName>
                                        </p:attrNameLst>
                                      </p:cBhvr>
                                      <p:to>
                                        <p:strVal val="visible"/>
                                      </p:to>
                                    </p:set>
                                    <p:animEffect transition="in" filter="fade">
                                      <p:cBhvr>
                                        <p:cTn id="7" dur="1000"/>
                                        <p:tgtEl>
                                          <p:spTgt spid="286722"/>
                                        </p:tgtEl>
                                      </p:cBhvr>
                                    </p:animEffect>
                                    <p:anim calcmode="lin" valueType="num">
                                      <p:cBhvr>
                                        <p:cTn id="8" dur="1000" fill="hold"/>
                                        <p:tgtEl>
                                          <p:spTgt spid="286722"/>
                                        </p:tgtEl>
                                        <p:attrNameLst>
                                          <p:attrName>ppt_x</p:attrName>
                                        </p:attrNameLst>
                                      </p:cBhvr>
                                      <p:tavLst>
                                        <p:tav tm="0">
                                          <p:val>
                                            <p:strVal val="#ppt_x"/>
                                          </p:val>
                                        </p:tav>
                                        <p:tav tm="100000">
                                          <p:val>
                                            <p:strVal val="#ppt_x"/>
                                          </p:val>
                                        </p:tav>
                                      </p:tavLst>
                                    </p:anim>
                                    <p:anim calcmode="lin" valueType="num">
                                      <p:cBhvr>
                                        <p:cTn id="9" dur="1000" fill="hold"/>
                                        <p:tgtEl>
                                          <p:spTgt spid="2867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286723">
                                            <p:txEl>
                                              <p:pRg st="0" end="0"/>
                                            </p:txEl>
                                          </p:spTgt>
                                        </p:tgtEl>
                                        <p:attrNameLst>
                                          <p:attrName>style.visibility</p:attrName>
                                        </p:attrNameLst>
                                      </p:cBhvr>
                                      <p:to>
                                        <p:strVal val="visible"/>
                                      </p:to>
                                    </p:set>
                                    <p:anim calcmode="lin" valueType="num">
                                      <p:cBhvr additive="base">
                                        <p:cTn id="14" dur="1000" fill="hold">
                                          <p:stCondLst>
                                            <p:cond delay="0"/>
                                          </p:stCondLst>
                                        </p:cTn>
                                        <p:tgtEl>
                                          <p:spTgt spid="286723">
                                            <p:txEl>
                                              <p:pRg st="0" end="0"/>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28672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2" grpId="0"/>
      <p:bldP spid="286723" grpId="0" build="p" rev="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pPr algn="ctr" eaLnBrk="1" hangingPunct="1"/>
            <a:r>
              <a:rPr lang="uk-UA" smtClean="0"/>
              <a:t>Поховання і Воскресіння</a:t>
            </a:r>
            <a:endParaRPr lang="ru-RU" smtClean="0"/>
          </a:p>
        </p:txBody>
      </p:sp>
      <p:sp>
        <p:nvSpPr>
          <p:cNvPr id="287747" name="Rectangle 3"/>
          <p:cNvSpPr>
            <a:spLocks noGrp="1" noChangeArrowheads="1"/>
          </p:cNvSpPr>
          <p:nvPr>
            <p:ph type="body" idx="1"/>
          </p:nvPr>
        </p:nvSpPr>
        <p:spPr>
          <a:xfrm>
            <a:off x="457200" y="1905000"/>
            <a:ext cx="8435975" cy="2676525"/>
          </a:xfrm>
        </p:spPr>
        <p:txBody>
          <a:bodyPr/>
          <a:lstStyle/>
          <a:p>
            <a:pPr eaLnBrk="1" hangingPunct="1"/>
            <a:r>
              <a:rPr lang="ru-RU" sz="2000" smtClean="0"/>
              <a:t>Після смерті Христа апостоли </a:t>
            </a:r>
            <a:r>
              <a:rPr lang="ru-RU" sz="2000" smtClean="0">
                <a:solidFill>
                  <a:srgbClr val="0033CC"/>
                </a:solidFill>
              </a:rPr>
              <a:t>таємно поховали</a:t>
            </a:r>
          </a:p>
          <a:p>
            <a:pPr eaLnBrk="1" hangingPunct="1">
              <a:buFontTx/>
              <a:buNone/>
            </a:pPr>
            <a:r>
              <a:rPr lang="ru-RU" sz="2000" smtClean="0">
                <a:solidFill>
                  <a:srgbClr val="0033CC"/>
                </a:solidFill>
              </a:rPr>
              <a:t>     тіло</a:t>
            </a:r>
            <a:r>
              <a:rPr lang="ru-RU" sz="2000" smtClean="0"/>
              <a:t> його </a:t>
            </a:r>
            <a:r>
              <a:rPr lang="ru-RU" sz="2000" smtClean="0">
                <a:solidFill>
                  <a:srgbClr val="0033CC"/>
                </a:solidFill>
              </a:rPr>
              <a:t>в печері</a:t>
            </a:r>
            <a:r>
              <a:rPr lang="ru-RU" sz="2000" smtClean="0"/>
              <a:t>, </a:t>
            </a:r>
            <a:r>
              <a:rPr lang="ru-RU" sz="2000" smtClean="0">
                <a:solidFill>
                  <a:srgbClr val="0033CC"/>
                </a:solidFill>
              </a:rPr>
              <a:t>заваливши вхід </a:t>
            </a:r>
            <a:r>
              <a:rPr lang="ru-RU" sz="2000" smtClean="0">
                <a:solidFill>
                  <a:schemeClr val="tx1"/>
                </a:solidFill>
              </a:rPr>
              <a:t>до неї</a:t>
            </a:r>
            <a:endParaRPr lang="ru-RU" sz="2000" smtClean="0">
              <a:solidFill>
                <a:srgbClr val="0033CC"/>
              </a:solidFill>
            </a:endParaRPr>
          </a:p>
          <a:p>
            <a:pPr eaLnBrk="1" hangingPunct="1">
              <a:buFontTx/>
              <a:buNone/>
            </a:pPr>
            <a:r>
              <a:rPr lang="ru-RU" sz="2000" smtClean="0">
                <a:solidFill>
                  <a:srgbClr val="0033CC"/>
                </a:solidFill>
              </a:rPr>
              <a:t>     камінням</a:t>
            </a:r>
            <a:r>
              <a:rPr lang="ru-RU" sz="2000" smtClean="0"/>
              <a:t>. </a:t>
            </a:r>
          </a:p>
          <a:p>
            <a:pPr eaLnBrk="1" hangingPunct="1"/>
            <a:r>
              <a:rPr lang="ru-RU" sz="2000" b="1" smtClean="0">
                <a:solidFill>
                  <a:srgbClr val="FF0000"/>
                </a:solidFill>
              </a:rPr>
              <a:t>На третій день</a:t>
            </a:r>
            <a:r>
              <a:rPr lang="ru-RU" sz="2000" smtClean="0"/>
              <a:t> після смерті </a:t>
            </a:r>
            <a:r>
              <a:rPr lang="ru-RU" sz="2400" b="1" smtClean="0">
                <a:solidFill>
                  <a:srgbClr val="0033CC"/>
                </a:solidFill>
              </a:rPr>
              <a:t>Ісус воскрес</a:t>
            </a:r>
            <a:r>
              <a:rPr lang="ru-RU" sz="2000" smtClean="0"/>
              <a:t>.</a:t>
            </a:r>
          </a:p>
          <a:p>
            <a:pPr eaLnBrk="1" hangingPunct="1"/>
            <a:r>
              <a:rPr lang="ru-RU" sz="2000" b="1" smtClean="0">
                <a:solidFill>
                  <a:srgbClr val="FF0000"/>
                </a:solidFill>
              </a:rPr>
              <a:t>На сороковий</a:t>
            </a:r>
            <a:r>
              <a:rPr lang="ru-RU" sz="2000" smtClean="0"/>
              <a:t> у присутності апостолів</a:t>
            </a:r>
          </a:p>
          <a:p>
            <a:pPr eaLnBrk="1" hangingPunct="1">
              <a:buFontTx/>
              <a:buNone/>
            </a:pPr>
            <a:r>
              <a:rPr lang="ru-RU" sz="2400" smtClean="0">
                <a:solidFill>
                  <a:srgbClr val="0033CC"/>
                </a:solidFill>
              </a:rPr>
              <a:t>    вознісся на небо</a:t>
            </a:r>
            <a:r>
              <a:rPr lang="ru-RU" sz="2000" smtClean="0"/>
              <a:t>, </a:t>
            </a:r>
            <a:r>
              <a:rPr lang="ru-RU" sz="2000" b="1" smtClean="0"/>
              <a:t>пообіцявши повернутися</a:t>
            </a:r>
          </a:p>
          <a:p>
            <a:pPr eaLnBrk="1" hangingPunct="1">
              <a:buFontTx/>
              <a:buNone/>
            </a:pPr>
            <a:r>
              <a:rPr lang="ru-RU" sz="2000" b="1" smtClean="0"/>
              <a:t>     на землю наприкінці існування світу, щоб</a:t>
            </a:r>
          </a:p>
          <a:p>
            <a:pPr eaLnBrk="1" hangingPunct="1">
              <a:buFontTx/>
              <a:buNone/>
            </a:pPr>
            <a:r>
              <a:rPr lang="ru-RU" sz="2000" b="1" smtClean="0"/>
              <a:t>     вчинити суд над живими і мертвими. </a:t>
            </a:r>
          </a:p>
        </p:txBody>
      </p:sp>
      <p:pic>
        <p:nvPicPr>
          <p:cNvPr id="18436" name="Picture 5" descr="воскрешение"/>
          <p:cNvPicPr>
            <a:picLocks noChangeAspect="1" noChangeArrowheads="1"/>
          </p:cNvPicPr>
          <p:nvPr/>
        </p:nvPicPr>
        <p:blipFill>
          <a:blip r:embed="rId2"/>
          <a:srcRect/>
          <a:stretch>
            <a:fillRect/>
          </a:stretch>
        </p:blipFill>
        <p:spPr bwMode="auto">
          <a:xfrm>
            <a:off x="6623050" y="2060575"/>
            <a:ext cx="2520950" cy="37433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7746"/>
                                        </p:tgtEl>
                                        <p:attrNameLst>
                                          <p:attrName>style.visibility</p:attrName>
                                        </p:attrNameLst>
                                      </p:cBhvr>
                                      <p:to>
                                        <p:strVal val="visible"/>
                                      </p:to>
                                    </p:set>
                                    <p:animEffect transition="in" filter="fade">
                                      <p:cBhvr>
                                        <p:cTn id="7" dur="2000"/>
                                        <p:tgtEl>
                                          <p:spTgt spid="2877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7747"/>
                                        </p:tgtEl>
                                        <p:attrNameLst>
                                          <p:attrName>style.visibility</p:attrName>
                                        </p:attrNameLst>
                                      </p:cBhvr>
                                      <p:to>
                                        <p:strVal val="visible"/>
                                      </p:to>
                                    </p:set>
                                    <p:animEffect transition="in" filter="fade">
                                      <p:cBhvr>
                                        <p:cTn id="10" dur="2000"/>
                                        <p:tgtEl>
                                          <p:spTgt spid="287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p:bldP spid="287747"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algn="ctr" eaLnBrk="1" hangingPunct="1"/>
            <a:r>
              <a:rPr lang="uk-UA" smtClean="0"/>
              <a:t>Біблія</a:t>
            </a:r>
            <a:br>
              <a:rPr lang="uk-UA" smtClean="0"/>
            </a:br>
            <a:r>
              <a:rPr lang="uk-UA" sz="2800" smtClean="0"/>
              <a:t>(</a:t>
            </a:r>
            <a:r>
              <a:rPr lang="ru-RU" sz="2800" smtClean="0"/>
              <a:t>грец. ЬіЬііа — книги)</a:t>
            </a:r>
          </a:p>
        </p:txBody>
      </p:sp>
      <p:sp>
        <p:nvSpPr>
          <p:cNvPr id="19459" name="Rectangle 4"/>
          <p:cNvSpPr>
            <a:spLocks noChangeArrowheads="1"/>
          </p:cNvSpPr>
          <p:nvPr/>
        </p:nvSpPr>
        <p:spPr bwMode="auto">
          <a:xfrm>
            <a:off x="2484438" y="1916113"/>
            <a:ext cx="4032250" cy="720725"/>
          </a:xfrm>
          <a:prstGeom prst="rect">
            <a:avLst/>
          </a:prstGeom>
          <a:solidFill>
            <a:srgbClr val="EBFFEB"/>
          </a:solidFill>
          <a:ln w="38100" cap="rnd">
            <a:solidFill>
              <a:srgbClr val="3366FF"/>
            </a:solidFill>
            <a:prstDash val="sysDot"/>
            <a:miter lim="800000"/>
            <a:headEnd/>
            <a:tailEnd/>
          </a:ln>
        </p:spPr>
        <p:txBody>
          <a:bodyPr wrap="none" lIns="90000" tIns="46800" rIns="90000" bIns="46800" anchor="ctr"/>
          <a:lstStyle/>
          <a:p>
            <a:pPr algn="ctr"/>
            <a:r>
              <a:rPr lang="uk-UA" sz="2400" b="1"/>
              <a:t>Священна книга Християн</a:t>
            </a:r>
            <a:endParaRPr lang="ru-RU" sz="2400" b="1"/>
          </a:p>
        </p:txBody>
      </p:sp>
      <p:sp>
        <p:nvSpPr>
          <p:cNvPr id="19460" name="Line 5"/>
          <p:cNvSpPr>
            <a:spLocks noChangeShapeType="1"/>
          </p:cNvSpPr>
          <p:nvPr/>
        </p:nvSpPr>
        <p:spPr bwMode="auto">
          <a:xfrm>
            <a:off x="4356100" y="2636838"/>
            <a:ext cx="0" cy="431800"/>
          </a:xfrm>
          <a:prstGeom prst="line">
            <a:avLst/>
          </a:prstGeom>
          <a:noFill/>
          <a:ln w="38100" cap="rnd">
            <a:solidFill>
              <a:srgbClr val="3366FF"/>
            </a:solidFill>
            <a:prstDash val="sysDot"/>
            <a:round/>
            <a:headEnd/>
            <a:tailEnd type="triangle" w="med" len="med"/>
          </a:ln>
        </p:spPr>
        <p:txBody>
          <a:bodyPr wrap="none" lIns="90000" tIns="46800" rIns="90000" bIns="46800" anchor="ctr"/>
          <a:lstStyle/>
          <a:p>
            <a:endParaRPr lang="ru-RU"/>
          </a:p>
        </p:txBody>
      </p:sp>
      <p:sp>
        <p:nvSpPr>
          <p:cNvPr id="19461" name="AutoShape 6"/>
          <p:cNvSpPr>
            <a:spLocks noChangeArrowheads="1"/>
          </p:cNvSpPr>
          <p:nvPr/>
        </p:nvSpPr>
        <p:spPr bwMode="auto">
          <a:xfrm>
            <a:off x="684213" y="3068638"/>
            <a:ext cx="7272337" cy="792162"/>
          </a:xfrm>
          <a:prstGeom prst="octagon">
            <a:avLst>
              <a:gd name="adj" fmla="val 29287"/>
            </a:avLst>
          </a:prstGeom>
          <a:solidFill>
            <a:srgbClr val="EBFFEB"/>
          </a:solidFill>
          <a:ln w="38100" cap="rnd">
            <a:solidFill>
              <a:srgbClr val="3366FF"/>
            </a:solidFill>
            <a:prstDash val="sysDot"/>
            <a:miter lim="800000"/>
            <a:headEnd/>
            <a:tailEnd/>
          </a:ln>
        </p:spPr>
        <p:txBody>
          <a:bodyPr wrap="none" lIns="90000" tIns="46800" rIns="90000" bIns="46800" anchor="ctr"/>
          <a:lstStyle/>
          <a:p>
            <a:pPr algn="ctr"/>
            <a:r>
              <a:rPr lang="ru-RU"/>
              <a:t>Одна з найвизначніших пам'яток світової релігійної думки, яка</a:t>
            </a:r>
          </a:p>
          <a:p>
            <a:pPr algn="ctr"/>
            <a:r>
              <a:rPr lang="ru-RU"/>
              <a:t>міцно вросла в духовність і культуру багатьох народів. </a:t>
            </a:r>
          </a:p>
        </p:txBody>
      </p:sp>
      <p:sp>
        <p:nvSpPr>
          <p:cNvPr id="19462" name="Rectangle 7"/>
          <p:cNvSpPr>
            <a:spLocks noChangeArrowheads="1"/>
          </p:cNvSpPr>
          <p:nvPr/>
        </p:nvSpPr>
        <p:spPr bwMode="auto">
          <a:xfrm>
            <a:off x="468313" y="4076700"/>
            <a:ext cx="8137525" cy="1465263"/>
          </a:xfrm>
          <a:prstGeom prst="rect">
            <a:avLst/>
          </a:prstGeom>
          <a:noFill/>
          <a:ln w="38100" cap="rnd">
            <a:noFill/>
            <a:prstDash val="sysDot"/>
            <a:miter lim="800000"/>
            <a:headEnd/>
            <a:tailEnd/>
          </a:ln>
        </p:spPr>
        <p:txBody>
          <a:bodyPr lIns="90000" tIns="46800" rIns="90000" bIns="46800" anchor="ctr">
            <a:spAutoFit/>
          </a:bodyPr>
          <a:lstStyle/>
          <a:p>
            <a:pPr algn="ctr"/>
            <a:r>
              <a:rPr kumimoji="1" lang="ru-RU">
                <a:solidFill>
                  <a:srgbClr val="0033CC"/>
                </a:solidFill>
              </a:rPr>
              <a:t>Створювалася</a:t>
            </a:r>
            <a:r>
              <a:rPr kumimoji="1" lang="ru-RU"/>
              <a:t> вона від </a:t>
            </a:r>
            <a:r>
              <a:rPr kumimoji="1" lang="ru-RU" b="1">
                <a:solidFill>
                  <a:srgbClr val="0033CC"/>
                </a:solidFill>
              </a:rPr>
              <a:t>XII ст. до н.е. по II ст. н.е.,</a:t>
            </a:r>
          </a:p>
          <a:p>
            <a:pPr algn="ctr"/>
            <a:r>
              <a:rPr kumimoji="1" lang="ru-RU"/>
              <a:t>тобто </a:t>
            </a:r>
            <a:r>
              <a:rPr kumimoji="1" lang="ru-RU" i="1">
                <a:solidFill>
                  <a:srgbClr val="0033CC"/>
                </a:solidFill>
              </a:rPr>
              <a:t>впродовж майже півтори тисячі років</a:t>
            </a:r>
            <a:r>
              <a:rPr kumimoji="1" lang="ru-RU"/>
              <a:t> у процесі відбору,</a:t>
            </a:r>
          </a:p>
          <a:p>
            <a:pPr algn="ctr"/>
            <a:r>
              <a:rPr kumimoji="1" lang="ru-RU"/>
              <a:t>редагування, канонізації релігійних текстів, які спершу іудаїзм,</a:t>
            </a:r>
          </a:p>
          <a:p>
            <a:pPr algn="ctr"/>
            <a:r>
              <a:rPr kumimoji="1" lang="ru-RU"/>
              <a:t>а потім </a:t>
            </a:r>
            <a:r>
              <a:rPr kumimoji="1" lang="ru-RU" b="1" i="1">
                <a:solidFill>
                  <a:srgbClr val="0033CC"/>
                </a:solidFill>
              </a:rPr>
              <a:t>християнство визнали богонатхненними — навіяними</a:t>
            </a:r>
          </a:p>
          <a:p>
            <a:pPr algn="ctr"/>
            <a:r>
              <a:rPr kumimoji="1" lang="ru-RU" b="1" i="1">
                <a:solidFill>
                  <a:srgbClr val="0033CC"/>
                </a:solidFill>
              </a:rPr>
              <a:t>людям Богом шляхом Одкровення</a:t>
            </a:r>
            <a:r>
              <a:rPr kumimoji="1" lang="ru-RU"/>
              <a:t>. </a:t>
            </a:r>
          </a:p>
        </p:txBody>
      </p:sp>
      <p:pic>
        <p:nvPicPr>
          <p:cNvPr id="19463" name="Picture 8" descr="Bibliya%20v%20korobke"/>
          <p:cNvPicPr>
            <a:picLocks noChangeAspect="1" noChangeArrowheads="1"/>
          </p:cNvPicPr>
          <p:nvPr/>
        </p:nvPicPr>
        <p:blipFill>
          <a:blip r:embed="rId2"/>
          <a:srcRect/>
          <a:stretch>
            <a:fillRect/>
          </a:stretch>
        </p:blipFill>
        <p:spPr bwMode="auto">
          <a:xfrm>
            <a:off x="250825" y="188913"/>
            <a:ext cx="1989138" cy="2847975"/>
          </a:xfrm>
          <a:prstGeom prst="rect">
            <a:avLst/>
          </a:prstGeom>
          <a:noFill/>
          <a:ln w="9525">
            <a:noFill/>
            <a:miter lim="800000"/>
            <a:headEnd/>
            <a:tailEnd/>
          </a:ln>
        </p:spPr>
      </p:pic>
      <p:pic>
        <p:nvPicPr>
          <p:cNvPr id="19464" name="Picture 9" descr="img_others45e49ee130a8d"/>
          <p:cNvPicPr>
            <a:picLocks noChangeAspect="1" noChangeArrowheads="1"/>
          </p:cNvPicPr>
          <p:nvPr/>
        </p:nvPicPr>
        <p:blipFill>
          <a:blip r:embed="rId3"/>
          <a:srcRect/>
          <a:stretch>
            <a:fillRect/>
          </a:stretch>
        </p:blipFill>
        <p:spPr bwMode="auto">
          <a:xfrm>
            <a:off x="6659563" y="5300663"/>
            <a:ext cx="2484437" cy="1276350"/>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88770"/>
                                        </p:tgtEl>
                                        <p:attrNameLst>
                                          <p:attrName>style.visibility</p:attrName>
                                        </p:attrNameLst>
                                      </p:cBhvr>
                                      <p:to>
                                        <p:strVal val="visible"/>
                                      </p:to>
                                    </p:set>
                                    <p:anim calcmode="lin" valueType="num">
                                      <p:cBhvr>
                                        <p:cTn id="7" dur="1000" fill="hold"/>
                                        <p:tgtEl>
                                          <p:spTgt spid="288770"/>
                                        </p:tgtEl>
                                        <p:attrNameLst>
                                          <p:attrName>ppt_w</p:attrName>
                                        </p:attrNameLst>
                                      </p:cBhvr>
                                      <p:tavLst>
                                        <p:tav tm="0">
                                          <p:val>
                                            <p:strVal val="#ppt_w+.3"/>
                                          </p:val>
                                        </p:tav>
                                        <p:tav tm="100000">
                                          <p:val>
                                            <p:strVal val="#ppt_w"/>
                                          </p:val>
                                        </p:tav>
                                      </p:tavLst>
                                    </p:anim>
                                    <p:anim calcmode="lin" valueType="num">
                                      <p:cBhvr>
                                        <p:cTn id="8" dur="1000" fill="hold"/>
                                        <p:tgtEl>
                                          <p:spTgt spid="288770"/>
                                        </p:tgtEl>
                                        <p:attrNameLst>
                                          <p:attrName>ppt_h</p:attrName>
                                        </p:attrNameLst>
                                      </p:cBhvr>
                                      <p:tavLst>
                                        <p:tav tm="0">
                                          <p:val>
                                            <p:strVal val="#ppt_h"/>
                                          </p:val>
                                        </p:tav>
                                        <p:tav tm="100000">
                                          <p:val>
                                            <p:strVal val="#ppt_h"/>
                                          </p:val>
                                        </p:tav>
                                      </p:tavLst>
                                    </p:anim>
                                    <p:animEffect transition="in" filter="fade">
                                      <p:cBhvr>
                                        <p:cTn id="9" dur="1000"/>
                                        <p:tgtEl>
                                          <p:spTgt spid="288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algn="ctr" eaLnBrk="1" hangingPunct="1"/>
            <a:r>
              <a:rPr lang="uk-UA" sz="4800" smtClean="0"/>
              <a:t>Біблія</a:t>
            </a:r>
            <a:endParaRPr lang="ru-RU" sz="4800" smtClean="0"/>
          </a:p>
        </p:txBody>
      </p:sp>
      <p:sp>
        <p:nvSpPr>
          <p:cNvPr id="20483" name="Rectangle 4"/>
          <p:cNvSpPr>
            <a:spLocks noChangeArrowheads="1"/>
          </p:cNvSpPr>
          <p:nvPr/>
        </p:nvSpPr>
        <p:spPr bwMode="auto">
          <a:xfrm>
            <a:off x="611188" y="2060575"/>
            <a:ext cx="3600450" cy="1223963"/>
          </a:xfrm>
          <a:prstGeom prst="rect">
            <a:avLst/>
          </a:prstGeom>
          <a:solidFill>
            <a:srgbClr val="EBFFEB"/>
          </a:solidFill>
          <a:ln w="38100">
            <a:solidFill>
              <a:srgbClr val="3366FF"/>
            </a:solidFill>
            <a:prstDash val="dash"/>
            <a:miter lim="800000"/>
            <a:headEnd/>
            <a:tailEnd/>
          </a:ln>
        </p:spPr>
        <p:txBody>
          <a:bodyPr wrap="none" lIns="90000" tIns="46800" rIns="90000" bIns="46800" anchor="ctr"/>
          <a:lstStyle/>
          <a:p>
            <a:pPr algn="ctr"/>
            <a:r>
              <a:rPr lang="uk-UA" sz="3600"/>
              <a:t>Старий Завіт</a:t>
            </a:r>
          </a:p>
          <a:p>
            <a:pPr algn="ctr"/>
            <a:r>
              <a:rPr lang="ru-RU"/>
              <a:t> (союз Бога з іудейським народом) </a:t>
            </a:r>
          </a:p>
        </p:txBody>
      </p:sp>
      <p:sp>
        <p:nvSpPr>
          <p:cNvPr id="20484" name="Rectangle 5"/>
          <p:cNvSpPr>
            <a:spLocks noChangeArrowheads="1"/>
          </p:cNvSpPr>
          <p:nvPr/>
        </p:nvSpPr>
        <p:spPr bwMode="auto">
          <a:xfrm>
            <a:off x="4787900" y="2060575"/>
            <a:ext cx="3600450" cy="1223963"/>
          </a:xfrm>
          <a:prstGeom prst="rect">
            <a:avLst/>
          </a:prstGeom>
          <a:solidFill>
            <a:srgbClr val="EBFFEB"/>
          </a:solidFill>
          <a:ln w="38100">
            <a:solidFill>
              <a:srgbClr val="3366FF"/>
            </a:solidFill>
            <a:prstDash val="dash"/>
            <a:miter lim="800000"/>
            <a:headEnd/>
            <a:tailEnd/>
          </a:ln>
        </p:spPr>
        <p:txBody>
          <a:bodyPr wrap="none" lIns="90000" tIns="46800" rIns="90000" bIns="46800" anchor="ctr"/>
          <a:lstStyle/>
          <a:p>
            <a:pPr algn="ctr"/>
            <a:r>
              <a:rPr lang="uk-UA" sz="3600"/>
              <a:t>Новий Завіт</a:t>
            </a:r>
          </a:p>
          <a:p>
            <a:pPr algn="ctr"/>
            <a:r>
              <a:rPr lang="ru-RU"/>
              <a:t>(союз Бога з усім людством) </a:t>
            </a:r>
          </a:p>
        </p:txBody>
      </p:sp>
      <p:sp>
        <p:nvSpPr>
          <p:cNvPr id="20485" name="Line 6"/>
          <p:cNvSpPr>
            <a:spLocks noChangeShapeType="1"/>
          </p:cNvSpPr>
          <p:nvPr/>
        </p:nvSpPr>
        <p:spPr bwMode="auto">
          <a:xfrm flipH="1">
            <a:off x="2195513" y="1484313"/>
            <a:ext cx="1512887" cy="504825"/>
          </a:xfrm>
          <a:prstGeom prst="line">
            <a:avLst/>
          </a:prstGeom>
          <a:noFill/>
          <a:ln w="38100">
            <a:solidFill>
              <a:srgbClr val="3366FF"/>
            </a:solidFill>
            <a:prstDash val="dash"/>
            <a:round/>
            <a:headEnd/>
            <a:tailEnd type="triangle" w="med" len="med"/>
          </a:ln>
        </p:spPr>
        <p:txBody>
          <a:bodyPr wrap="none" lIns="90000" tIns="46800" rIns="90000" bIns="46800" anchor="ctr"/>
          <a:lstStyle/>
          <a:p>
            <a:endParaRPr lang="ru-RU"/>
          </a:p>
        </p:txBody>
      </p:sp>
      <p:sp>
        <p:nvSpPr>
          <p:cNvPr id="20486" name="Line 8"/>
          <p:cNvSpPr>
            <a:spLocks noChangeShapeType="1"/>
          </p:cNvSpPr>
          <p:nvPr/>
        </p:nvSpPr>
        <p:spPr bwMode="auto">
          <a:xfrm>
            <a:off x="5219700" y="1412875"/>
            <a:ext cx="1368425" cy="576263"/>
          </a:xfrm>
          <a:prstGeom prst="line">
            <a:avLst/>
          </a:prstGeom>
          <a:noFill/>
          <a:ln w="38100">
            <a:solidFill>
              <a:srgbClr val="3366FF"/>
            </a:solidFill>
            <a:prstDash val="dash"/>
            <a:round/>
            <a:headEnd/>
            <a:tailEnd type="triangle" w="med" len="med"/>
          </a:ln>
        </p:spPr>
        <p:txBody>
          <a:bodyPr wrap="none" lIns="90000" tIns="46800" rIns="90000" bIns="46800" anchor="ctr"/>
          <a:lstStyle/>
          <a:p>
            <a:endParaRPr lang="ru-RU"/>
          </a:p>
        </p:txBody>
      </p:sp>
      <p:sp>
        <p:nvSpPr>
          <p:cNvPr id="20487" name="Rectangle 9"/>
          <p:cNvSpPr>
            <a:spLocks noChangeArrowheads="1"/>
          </p:cNvSpPr>
          <p:nvPr/>
        </p:nvSpPr>
        <p:spPr bwMode="auto">
          <a:xfrm>
            <a:off x="1692275" y="3500438"/>
            <a:ext cx="5824538" cy="701675"/>
          </a:xfrm>
          <a:prstGeom prst="rect">
            <a:avLst/>
          </a:prstGeom>
          <a:noFill/>
          <a:ln w="38100" cap="rnd">
            <a:noFill/>
            <a:prstDash val="sysDot"/>
            <a:miter lim="800000"/>
            <a:headEnd/>
            <a:tailEnd/>
          </a:ln>
        </p:spPr>
        <p:txBody>
          <a:bodyPr wrap="none" lIns="90000" tIns="46800" rIns="90000" bIns="46800" anchor="ctr">
            <a:spAutoFit/>
          </a:bodyPr>
          <a:lstStyle/>
          <a:p>
            <a:pPr algn="ctr"/>
            <a:r>
              <a:rPr kumimoji="1" lang="ru-RU" sz="2000"/>
              <a:t>Слово «</a:t>
            </a:r>
            <a:r>
              <a:rPr kumimoji="1" lang="ru-RU" sz="2000" b="1"/>
              <a:t>завіт</a:t>
            </a:r>
            <a:r>
              <a:rPr kumimoji="1" lang="ru-RU" sz="2000"/>
              <a:t>» означає </a:t>
            </a:r>
            <a:r>
              <a:rPr kumimoji="1" lang="ru-RU" sz="2000" b="1"/>
              <a:t>договір</a:t>
            </a:r>
            <a:r>
              <a:rPr kumimoji="1" lang="ru-RU" sz="2000"/>
              <a:t>,</a:t>
            </a:r>
          </a:p>
          <a:p>
            <a:pPr algn="ctr"/>
            <a:r>
              <a:rPr kumimoji="1" lang="ru-RU" sz="2000"/>
              <a:t>союз Бога з обраним народом і всім людством. </a:t>
            </a:r>
          </a:p>
        </p:txBody>
      </p:sp>
      <p:pic>
        <p:nvPicPr>
          <p:cNvPr id="20488" name="Picture 10" descr="ветхий и новый завет"/>
          <p:cNvPicPr>
            <a:picLocks noChangeAspect="1" noChangeArrowheads="1"/>
          </p:cNvPicPr>
          <p:nvPr/>
        </p:nvPicPr>
        <p:blipFill>
          <a:blip r:embed="rId2"/>
          <a:srcRect/>
          <a:stretch>
            <a:fillRect/>
          </a:stretch>
        </p:blipFill>
        <p:spPr bwMode="auto">
          <a:xfrm>
            <a:off x="2916238" y="4151313"/>
            <a:ext cx="3384550" cy="2706687"/>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3890"/>
                                        </p:tgtEl>
                                        <p:attrNameLst>
                                          <p:attrName>style.visibility</p:attrName>
                                        </p:attrNameLst>
                                      </p:cBhvr>
                                      <p:to>
                                        <p:strVal val="visible"/>
                                      </p:to>
                                    </p:set>
                                    <p:animEffect transition="in" filter="fade">
                                      <p:cBhvr>
                                        <p:cTn id="7" dur="2000"/>
                                        <p:tgtEl>
                                          <p:spTgt spid="293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uk-UA" smtClean="0"/>
              <a:t>Старий Завіт (Ветхий)</a:t>
            </a:r>
            <a:br>
              <a:rPr lang="uk-UA" smtClean="0"/>
            </a:br>
            <a:r>
              <a:rPr lang="uk-UA" sz="2400" smtClean="0"/>
              <a:t>(</a:t>
            </a:r>
            <a:r>
              <a:rPr lang="ru-RU" sz="2000" smtClean="0"/>
              <a:t>з середини І тис. до н. є. по останні десятиліття І ст. н. є.</a:t>
            </a:r>
            <a:r>
              <a:rPr lang="uk-UA" sz="2400" smtClean="0"/>
              <a:t>)</a:t>
            </a:r>
            <a:endParaRPr lang="ru-RU" sz="2400" smtClean="0"/>
          </a:p>
        </p:txBody>
      </p:sp>
      <p:sp>
        <p:nvSpPr>
          <p:cNvPr id="21507" name="Rectangle 3"/>
          <p:cNvSpPr>
            <a:spLocks noGrp="1" noChangeArrowheads="1"/>
          </p:cNvSpPr>
          <p:nvPr>
            <p:ph type="body" idx="1"/>
          </p:nvPr>
        </p:nvSpPr>
        <p:spPr>
          <a:xfrm>
            <a:off x="457200" y="1905000"/>
            <a:ext cx="8362950" cy="1668463"/>
          </a:xfrm>
        </p:spPr>
        <p:txBody>
          <a:bodyPr/>
          <a:lstStyle/>
          <a:p>
            <a:pPr eaLnBrk="1" hangingPunct="1">
              <a:buFontTx/>
              <a:buNone/>
            </a:pPr>
            <a:r>
              <a:rPr lang="ru-RU" sz="2000" smtClean="0"/>
              <a:t>    Непростим було формування старозавітного канону — корпусу</a:t>
            </a:r>
          </a:p>
          <a:p>
            <a:pPr algn="ctr" eaLnBrk="1" hangingPunct="1">
              <a:buFontTx/>
              <a:buNone/>
            </a:pPr>
            <a:r>
              <a:rPr lang="ru-RU" sz="2000" smtClean="0"/>
              <a:t>послідовності, правильності, чистота текстів. </a:t>
            </a:r>
          </a:p>
          <a:p>
            <a:pPr algn="ctr" eaLnBrk="1" hangingPunct="1">
              <a:buFontTx/>
              <a:buNone/>
            </a:pPr>
            <a:r>
              <a:rPr lang="ru-RU" sz="2400" b="1" u="sng" smtClean="0"/>
              <a:t>У зв'язку з цим існує кілька канонів Старого Завіту:</a:t>
            </a:r>
            <a:r>
              <a:rPr lang="ru-RU" smtClean="0"/>
              <a:t> </a:t>
            </a:r>
            <a:endParaRPr lang="ru-RU" sz="2000" smtClean="0"/>
          </a:p>
          <a:p>
            <a:pPr eaLnBrk="1" hangingPunct="1"/>
            <a:endParaRPr lang="ru-RU" smtClean="0"/>
          </a:p>
        </p:txBody>
      </p:sp>
      <p:sp>
        <p:nvSpPr>
          <p:cNvPr id="21508" name="Rectangle 4"/>
          <p:cNvSpPr>
            <a:spLocks noChangeArrowheads="1"/>
          </p:cNvSpPr>
          <p:nvPr/>
        </p:nvSpPr>
        <p:spPr bwMode="auto">
          <a:xfrm>
            <a:off x="900113" y="3644900"/>
            <a:ext cx="7559675" cy="1079500"/>
          </a:xfrm>
          <a:prstGeom prst="rect">
            <a:avLst/>
          </a:prstGeom>
          <a:solidFill>
            <a:srgbClr val="D9FF6D"/>
          </a:solidFill>
          <a:ln w="53975">
            <a:solidFill>
              <a:srgbClr val="99CC00"/>
            </a:solidFill>
            <a:prstDash val="sysDot"/>
            <a:miter lim="800000"/>
            <a:headEnd/>
            <a:tailEnd/>
          </a:ln>
        </p:spPr>
        <p:txBody>
          <a:bodyPr wrap="none" lIns="90000" tIns="46800" rIns="90000" bIns="46800" anchor="ctr"/>
          <a:lstStyle/>
          <a:p>
            <a:pPr algn="ctr"/>
            <a:r>
              <a:rPr lang="ru-RU" b="1" u="sng"/>
              <a:t>Палестинський (яннійський) канон</a:t>
            </a:r>
            <a:r>
              <a:rPr lang="ru-RU"/>
              <a:t>, створений єрусалимськими </a:t>
            </a:r>
          </a:p>
          <a:p>
            <a:pPr algn="ctr"/>
            <a:r>
              <a:rPr lang="ru-RU"/>
              <a:t>релігійними вчителями і відредагований іудейськими</a:t>
            </a:r>
          </a:p>
          <a:p>
            <a:pPr algn="ctr"/>
            <a:r>
              <a:rPr lang="ru-RU"/>
              <a:t>книжниками-масоретами. Він найбільш ортодоксальний, саме на його</a:t>
            </a:r>
          </a:p>
          <a:p>
            <a:pPr algn="ctr"/>
            <a:r>
              <a:rPr lang="ru-RU"/>
              <a:t>основі сформувався Танах.</a:t>
            </a:r>
          </a:p>
        </p:txBody>
      </p:sp>
      <p:sp>
        <p:nvSpPr>
          <p:cNvPr id="21509" name="Rectangle 5"/>
          <p:cNvSpPr>
            <a:spLocks noChangeArrowheads="1"/>
          </p:cNvSpPr>
          <p:nvPr/>
        </p:nvSpPr>
        <p:spPr bwMode="auto">
          <a:xfrm>
            <a:off x="900113" y="5157788"/>
            <a:ext cx="7559675" cy="1079500"/>
          </a:xfrm>
          <a:prstGeom prst="rect">
            <a:avLst/>
          </a:prstGeom>
          <a:solidFill>
            <a:srgbClr val="D9FF6D"/>
          </a:solidFill>
          <a:ln w="53975">
            <a:solidFill>
              <a:srgbClr val="99CC00"/>
            </a:solidFill>
            <a:prstDash val="sysDot"/>
            <a:miter lim="800000"/>
            <a:headEnd/>
            <a:tailEnd/>
          </a:ln>
        </p:spPr>
        <p:txBody>
          <a:bodyPr wrap="none" lIns="90000" tIns="46800" rIns="90000" bIns="46800" anchor="ctr"/>
          <a:lstStyle/>
          <a:p>
            <a:pPr algn="ctr"/>
            <a:r>
              <a:rPr lang="ru-RU" b="1" u="sng"/>
              <a:t>Александрійський (діаспорний) канон</a:t>
            </a:r>
            <a:r>
              <a:rPr lang="ru-RU"/>
              <a:t> сформувався в процесі</a:t>
            </a:r>
          </a:p>
          <a:p>
            <a:pPr algn="ctr"/>
            <a:r>
              <a:rPr lang="ru-RU"/>
              <a:t>викладу іудейських книг загальновживаним серед єврейської</a:t>
            </a:r>
          </a:p>
          <a:p>
            <a:pPr algn="ctr"/>
            <a:r>
              <a:rPr lang="ru-RU"/>
              <a:t>діаспори грецьким діалектом кайне. До нього входили і популярні в</a:t>
            </a:r>
          </a:p>
          <a:p>
            <a:pPr algn="ctr"/>
            <a:r>
              <a:rPr lang="ru-RU"/>
              <a:t>діаспорі, але не визнані в Палестині 11 книг. </a:t>
            </a:r>
          </a:p>
        </p:txBody>
      </p:sp>
      <p:sp>
        <p:nvSpPr>
          <p:cNvPr id="21510" name="Line 6"/>
          <p:cNvSpPr>
            <a:spLocks noChangeShapeType="1"/>
          </p:cNvSpPr>
          <p:nvPr/>
        </p:nvSpPr>
        <p:spPr bwMode="auto">
          <a:xfrm flipH="1">
            <a:off x="179388" y="3284538"/>
            <a:ext cx="504825" cy="0"/>
          </a:xfrm>
          <a:prstGeom prst="line">
            <a:avLst/>
          </a:prstGeom>
          <a:noFill/>
          <a:ln w="38100" cap="rnd">
            <a:solidFill>
              <a:srgbClr val="3366FF"/>
            </a:solidFill>
            <a:prstDash val="sysDot"/>
            <a:round/>
            <a:headEnd/>
            <a:tailEnd/>
          </a:ln>
        </p:spPr>
        <p:txBody>
          <a:bodyPr wrap="none" lIns="90000" tIns="46800" rIns="90000" bIns="46800" anchor="ctr"/>
          <a:lstStyle/>
          <a:p>
            <a:endParaRPr lang="ru-RU"/>
          </a:p>
        </p:txBody>
      </p:sp>
      <p:sp>
        <p:nvSpPr>
          <p:cNvPr id="21511" name="Line 7"/>
          <p:cNvSpPr>
            <a:spLocks noChangeShapeType="1"/>
          </p:cNvSpPr>
          <p:nvPr/>
        </p:nvSpPr>
        <p:spPr bwMode="auto">
          <a:xfrm>
            <a:off x="179388" y="3284538"/>
            <a:ext cx="0" cy="2520950"/>
          </a:xfrm>
          <a:prstGeom prst="line">
            <a:avLst/>
          </a:prstGeom>
          <a:noFill/>
          <a:ln w="44450">
            <a:solidFill>
              <a:srgbClr val="99CC00"/>
            </a:solidFill>
            <a:prstDash val="sysDot"/>
            <a:round/>
            <a:headEnd/>
            <a:tailEnd/>
          </a:ln>
        </p:spPr>
        <p:txBody>
          <a:bodyPr wrap="none" lIns="90000" tIns="46800" rIns="90000" bIns="46800" anchor="ctr"/>
          <a:lstStyle/>
          <a:p>
            <a:endParaRPr lang="ru-RU"/>
          </a:p>
        </p:txBody>
      </p:sp>
      <p:sp>
        <p:nvSpPr>
          <p:cNvPr id="21512" name="Line 8"/>
          <p:cNvSpPr>
            <a:spLocks noChangeShapeType="1"/>
          </p:cNvSpPr>
          <p:nvPr/>
        </p:nvSpPr>
        <p:spPr bwMode="auto">
          <a:xfrm>
            <a:off x="179388" y="5805488"/>
            <a:ext cx="720725" cy="0"/>
          </a:xfrm>
          <a:prstGeom prst="line">
            <a:avLst/>
          </a:prstGeom>
          <a:noFill/>
          <a:ln w="44450">
            <a:solidFill>
              <a:srgbClr val="99CC00"/>
            </a:solidFill>
            <a:prstDash val="sysDot"/>
            <a:round/>
            <a:headEnd/>
            <a:tailEnd/>
          </a:ln>
        </p:spPr>
        <p:txBody>
          <a:bodyPr wrap="none" lIns="90000" tIns="46800" rIns="90000" bIns="46800" anchor="ctr"/>
          <a:lstStyle/>
          <a:p>
            <a:endParaRPr lang="ru-RU"/>
          </a:p>
        </p:txBody>
      </p:sp>
      <p:sp>
        <p:nvSpPr>
          <p:cNvPr id="21513" name="Line 9"/>
          <p:cNvSpPr>
            <a:spLocks noChangeShapeType="1"/>
          </p:cNvSpPr>
          <p:nvPr/>
        </p:nvSpPr>
        <p:spPr bwMode="auto">
          <a:xfrm>
            <a:off x="179388" y="4149725"/>
            <a:ext cx="720725" cy="0"/>
          </a:xfrm>
          <a:prstGeom prst="line">
            <a:avLst/>
          </a:prstGeom>
          <a:noFill/>
          <a:ln w="44450" cap="rnd">
            <a:solidFill>
              <a:srgbClr val="99CC00"/>
            </a:solidFill>
            <a:prstDash val="sysDot"/>
            <a:round/>
            <a:headEnd/>
            <a:tailEnd/>
          </a:ln>
        </p:spPr>
        <p:txBody>
          <a:bodyPr wrap="none" lIns="90000" tIns="46800" rIns="90000" bIns="46800" anchor="ctr"/>
          <a:lstStyle/>
          <a:p>
            <a:endParaRPr lang="ru-RU"/>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899592" y="685800"/>
            <a:ext cx="7634808" cy="914400"/>
          </a:xfrm>
        </p:spPr>
        <p:txBody>
          <a:bodyPr/>
          <a:lstStyle/>
          <a:p>
            <a:pPr algn="ctr" eaLnBrk="1" hangingPunct="1"/>
            <a:r>
              <a:rPr lang="ru-RU" sz="5400" dirty="0" smtClean="0"/>
              <a:t>План</a:t>
            </a:r>
          </a:p>
        </p:txBody>
      </p:sp>
      <p:sp>
        <p:nvSpPr>
          <p:cNvPr id="4099" name="Rectangle 5"/>
          <p:cNvSpPr>
            <a:spLocks noGrp="1" noChangeArrowheads="1"/>
          </p:cNvSpPr>
          <p:nvPr>
            <p:ph type="body" sz="half" idx="1"/>
          </p:nvPr>
        </p:nvSpPr>
        <p:spPr>
          <a:xfrm>
            <a:off x="4211960" y="1654033"/>
            <a:ext cx="4546600" cy="4476750"/>
          </a:xfrm>
        </p:spPr>
        <p:txBody>
          <a:bodyPr/>
          <a:lstStyle/>
          <a:p>
            <a:pPr marL="0" indent="0" eaLnBrk="1" hangingPunct="1">
              <a:lnSpc>
                <a:spcPct val="115000"/>
              </a:lnSpc>
            </a:pPr>
            <a:r>
              <a:rPr lang="ru-RU" dirty="0" err="1" smtClean="0"/>
              <a:t>Історичні</a:t>
            </a:r>
            <a:r>
              <a:rPr lang="ru-RU" dirty="0" smtClean="0"/>
              <a:t> </a:t>
            </a:r>
            <a:r>
              <a:rPr lang="ru-RU" dirty="0" err="1" smtClean="0"/>
              <a:t>передумови</a:t>
            </a:r>
            <a:r>
              <a:rPr lang="ru-RU" dirty="0" smtClean="0"/>
              <a:t> </a:t>
            </a:r>
            <a:r>
              <a:rPr lang="ru-RU" dirty="0" err="1" smtClean="0"/>
              <a:t>виникнення</a:t>
            </a:r>
            <a:r>
              <a:rPr lang="ru-RU" dirty="0" smtClean="0"/>
              <a:t>. </a:t>
            </a:r>
          </a:p>
          <a:p>
            <a:pPr marL="0" indent="0" eaLnBrk="1" hangingPunct="1">
              <a:lnSpc>
                <a:spcPct val="115000"/>
              </a:lnSpc>
            </a:pPr>
            <a:r>
              <a:rPr lang="ru-RU" dirty="0" err="1" smtClean="0"/>
              <a:t>Біблія</a:t>
            </a:r>
            <a:r>
              <a:rPr lang="ru-RU" dirty="0" smtClean="0"/>
              <a:t>.</a:t>
            </a:r>
          </a:p>
          <a:p>
            <a:pPr marL="0" indent="0" eaLnBrk="1" hangingPunct="1">
              <a:lnSpc>
                <a:spcPct val="115000"/>
              </a:lnSpc>
            </a:pPr>
            <a:r>
              <a:rPr lang="ru-RU" dirty="0" err="1" smtClean="0"/>
              <a:t>Утворення</a:t>
            </a:r>
            <a:r>
              <a:rPr lang="ru-RU" dirty="0" smtClean="0"/>
              <a:t> </a:t>
            </a:r>
            <a:r>
              <a:rPr lang="ru-RU" dirty="0" err="1" smtClean="0"/>
              <a:t>християнської</a:t>
            </a:r>
            <a:r>
              <a:rPr lang="ru-RU" dirty="0" smtClean="0"/>
              <a:t> церкви. </a:t>
            </a:r>
          </a:p>
          <a:p>
            <a:pPr marL="0" indent="0" eaLnBrk="1" hangingPunct="1">
              <a:lnSpc>
                <a:spcPct val="115000"/>
              </a:lnSpc>
            </a:pPr>
            <a:r>
              <a:rPr lang="ru-RU" dirty="0" err="1" smtClean="0"/>
              <a:t>Християнське</a:t>
            </a:r>
            <a:r>
              <a:rPr lang="ru-RU" dirty="0" smtClean="0"/>
              <a:t> </a:t>
            </a:r>
            <a:r>
              <a:rPr lang="ru-RU" dirty="0" err="1" smtClean="0"/>
              <a:t>віровчення</a:t>
            </a:r>
            <a:r>
              <a:rPr lang="ru-RU" dirty="0" smtClean="0"/>
              <a:t>. </a:t>
            </a:r>
          </a:p>
          <a:p>
            <a:pPr marL="0" indent="0" eaLnBrk="1" hangingPunct="1">
              <a:lnSpc>
                <a:spcPct val="115000"/>
              </a:lnSpc>
            </a:pPr>
            <a:r>
              <a:rPr lang="ru-RU" dirty="0" smtClean="0"/>
              <a:t>Символ </a:t>
            </a:r>
            <a:r>
              <a:rPr lang="ru-RU" dirty="0" err="1" smtClean="0"/>
              <a:t>віри</a:t>
            </a:r>
            <a:r>
              <a:rPr lang="ru-RU" dirty="0" smtClean="0"/>
              <a:t>.</a:t>
            </a:r>
          </a:p>
          <a:p>
            <a:pPr marL="0" indent="0" eaLnBrk="1" hangingPunct="1">
              <a:lnSpc>
                <a:spcPct val="115000"/>
              </a:lnSpc>
            </a:pPr>
            <a:r>
              <a:rPr lang="ru-RU" dirty="0" err="1" smtClean="0"/>
              <a:t>Християнські</a:t>
            </a:r>
            <a:r>
              <a:rPr lang="ru-RU" dirty="0" smtClean="0"/>
              <a:t> свята. </a:t>
            </a:r>
          </a:p>
        </p:txBody>
      </p:sp>
      <p:pic>
        <p:nvPicPr>
          <p:cNvPr id="4100" name="Picture 8" descr="j0237556"/>
          <p:cNvPicPr>
            <a:picLocks noChangeAspect="1" noChangeArrowheads="1"/>
          </p:cNvPicPr>
          <p:nvPr/>
        </p:nvPicPr>
        <p:blipFill>
          <a:blip r:embed="rId2"/>
          <a:srcRect/>
          <a:stretch>
            <a:fillRect/>
          </a:stretch>
        </p:blipFill>
        <p:spPr bwMode="auto">
          <a:xfrm>
            <a:off x="755576" y="3429000"/>
            <a:ext cx="2349500" cy="2736850"/>
          </a:xfrm>
          <a:prstGeom prst="rect">
            <a:avLst/>
          </a:prstGeom>
          <a:noFill/>
          <a:ln w="9525">
            <a:noFill/>
            <a:miter lim="800000"/>
            <a:headEnd/>
            <a:tailEnd/>
          </a:ln>
        </p:spPr>
      </p:pic>
      <p:pic>
        <p:nvPicPr>
          <p:cNvPr id="6" name="Picture 6" descr="j0412420"/>
          <p:cNvPicPr>
            <a:picLocks noChangeAspect="1" noChangeArrowheads="1"/>
          </p:cNvPicPr>
          <p:nvPr/>
        </p:nvPicPr>
        <p:blipFill>
          <a:blip r:embed="rId3"/>
          <a:srcRect/>
          <a:stretch>
            <a:fillRect/>
          </a:stretch>
        </p:blipFill>
        <p:spPr bwMode="auto">
          <a:xfrm>
            <a:off x="179512" y="332656"/>
            <a:ext cx="3792537" cy="2755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pPr algn="ctr" eaLnBrk="1" hangingPunct="1"/>
            <a:r>
              <a:rPr lang="uk-UA" sz="4000" smtClean="0"/>
              <a:t>Новий Завіт</a:t>
            </a:r>
            <a:br>
              <a:rPr lang="uk-UA" sz="4000" smtClean="0"/>
            </a:br>
            <a:r>
              <a:rPr lang="uk-UA" sz="2000" smtClean="0"/>
              <a:t>(</a:t>
            </a:r>
            <a:r>
              <a:rPr lang="ru-RU" sz="2000" smtClean="0"/>
              <a:t>Офіційне визнання 26 книг відбулося в 363 р. н.е. на Лаодикійському соборі. У 419 р. Карфагенський собор включив до новозавітного канону 27 книгу — Апокаліпсис</a:t>
            </a:r>
            <a:r>
              <a:rPr lang="uk-UA" sz="2000" smtClean="0"/>
              <a:t>)</a:t>
            </a:r>
            <a:endParaRPr lang="ru-RU" sz="2000" smtClean="0"/>
          </a:p>
        </p:txBody>
      </p:sp>
      <p:sp>
        <p:nvSpPr>
          <p:cNvPr id="295939" name="Rectangle 3"/>
          <p:cNvSpPr>
            <a:spLocks noGrp="1" noChangeArrowheads="1"/>
          </p:cNvSpPr>
          <p:nvPr>
            <p:ph type="body" idx="1"/>
          </p:nvPr>
        </p:nvSpPr>
        <p:spPr/>
        <p:txBody>
          <a:bodyPr/>
          <a:lstStyle/>
          <a:p>
            <a:pPr algn="ctr" eaLnBrk="1" hangingPunct="1">
              <a:buFontTx/>
              <a:buNone/>
            </a:pPr>
            <a:r>
              <a:rPr lang="ru-RU" sz="2000" i="1" smtClean="0">
                <a:solidFill>
                  <a:schemeClr val="tx1"/>
                </a:solidFill>
              </a:rPr>
              <a:t>Поза каноном перебуває кілька десятків творів, які називають апокрифічними.</a:t>
            </a:r>
            <a:endParaRPr lang="ru-RU" i="1" smtClean="0">
              <a:solidFill>
                <a:schemeClr val="tx1"/>
              </a:solidFill>
            </a:endParaRPr>
          </a:p>
        </p:txBody>
      </p:sp>
      <p:sp>
        <p:nvSpPr>
          <p:cNvPr id="22532" name="Rectangle 4"/>
          <p:cNvSpPr>
            <a:spLocks noChangeArrowheads="1"/>
          </p:cNvSpPr>
          <p:nvPr/>
        </p:nvSpPr>
        <p:spPr bwMode="auto">
          <a:xfrm>
            <a:off x="246063" y="3068638"/>
            <a:ext cx="8897937" cy="915987"/>
          </a:xfrm>
          <a:prstGeom prst="rect">
            <a:avLst/>
          </a:prstGeom>
          <a:noFill/>
          <a:ln w="38100" cap="rnd">
            <a:noFill/>
            <a:prstDash val="sysDot"/>
            <a:miter lim="800000"/>
            <a:headEnd/>
            <a:tailEnd/>
          </a:ln>
        </p:spPr>
        <p:txBody>
          <a:bodyPr wrap="none" lIns="90000" tIns="46800" rIns="90000" bIns="46800" anchor="ctr">
            <a:spAutoFit/>
          </a:bodyPr>
          <a:lstStyle/>
          <a:p>
            <a:pPr algn="ctr"/>
            <a:r>
              <a:rPr kumimoji="1" lang="ru-RU"/>
              <a:t>Хоч жодного тексту мовою оригіналу не збереглося, вважають, що всі новозавітні</a:t>
            </a:r>
          </a:p>
          <a:p>
            <a:pPr algn="ctr"/>
            <a:r>
              <a:rPr kumimoji="1" lang="ru-RU"/>
              <a:t>тексти були написані арамейською мовою. Уся термінологія грецька.</a:t>
            </a:r>
          </a:p>
          <a:p>
            <a:pPr algn="ctr"/>
            <a:r>
              <a:rPr kumimoji="1" lang="ru-RU"/>
              <a:t>Грецькою мовою й записано новозавітний канон. </a:t>
            </a:r>
          </a:p>
        </p:txBody>
      </p:sp>
      <p:pic>
        <p:nvPicPr>
          <p:cNvPr id="22533" name="Picture 5" descr="nov zavet"/>
          <p:cNvPicPr>
            <a:picLocks noChangeAspect="1" noChangeArrowheads="1"/>
          </p:cNvPicPr>
          <p:nvPr/>
        </p:nvPicPr>
        <p:blipFill>
          <a:blip r:embed="rId2"/>
          <a:srcRect/>
          <a:stretch>
            <a:fillRect/>
          </a:stretch>
        </p:blipFill>
        <p:spPr bwMode="auto">
          <a:xfrm>
            <a:off x="2987675" y="3933825"/>
            <a:ext cx="3313113" cy="2824163"/>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95938"/>
                                        </p:tgtEl>
                                        <p:attrNameLst>
                                          <p:attrName>style.visibility</p:attrName>
                                        </p:attrNameLst>
                                      </p:cBhvr>
                                      <p:to>
                                        <p:strVal val="visible"/>
                                      </p:to>
                                    </p:set>
                                    <p:anim calcmode="lin" valueType="num">
                                      <p:cBhvr>
                                        <p:cTn id="7" dur="1000" fill="hold"/>
                                        <p:tgtEl>
                                          <p:spTgt spid="295938"/>
                                        </p:tgtEl>
                                        <p:attrNameLst>
                                          <p:attrName>ppt_x</p:attrName>
                                        </p:attrNameLst>
                                      </p:cBhvr>
                                      <p:tavLst>
                                        <p:tav tm="0">
                                          <p:val>
                                            <p:strVal val="#ppt_x-.2"/>
                                          </p:val>
                                        </p:tav>
                                        <p:tav tm="100000">
                                          <p:val>
                                            <p:strVal val="#ppt_x"/>
                                          </p:val>
                                        </p:tav>
                                      </p:tavLst>
                                    </p:anim>
                                    <p:anim calcmode="lin" valueType="num">
                                      <p:cBhvr>
                                        <p:cTn id="8" dur="1000" fill="hold"/>
                                        <p:tgtEl>
                                          <p:spTgt spid="2959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9593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95939">
                                            <p:txEl>
                                              <p:pRg st="0" end="0"/>
                                            </p:txEl>
                                          </p:spTgt>
                                        </p:tgtEl>
                                        <p:attrNameLst>
                                          <p:attrName>style.visibility</p:attrName>
                                        </p:attrNameLst>
                                      </p:cBhvr>
                                      <p:to>
                                        <p:strVal val="visible"/>
                                      </p:to>
                                    </p:set>
                                    <p:animEffect transition="in" filter="fade">
                                      <p:cBhvr>
                                        <p:cTn id="14" dur="500"/>
                                        <p:tgtEl>
                                          <p:spTgt spid="295939">
                                            <p:txEl>
                                              <p:pRg st="0" end="0"/>
                                            </p:txEl>
                                          </p:spTgt>
                                        </p:tgtEl>
                                      </p:cBhvr>
                                    </p:animEffect>
                                    <p:anim calcmode="lin" valueType="num">
                                      <p:cBhvr>
                                        <p:cTn id="15" dur="500" fill="hold"/>
                                        <p:tgtEl>
                                          <p:spTgt spid="2959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95939">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p:bldP spid="29593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pPr algn="ctr" eaLnBrk="1" hangingPunct="1"/>
            <a:r>
              <a:rPr lang="uk-UA" sz="3600" b="1" smtClean="0"/>
              <a:t>Хрест – священний знак християн</a:t>
            </a:r>
            <a:endParaRPr lang="ru-RU" sz="3600" b="1" smtClean="0"/>
          </a:p>
        </p:txBody>
      </p:sp>
      <p:pic>
        <p:nvPicPr>
          <p:cNvPr id="23557" name="Picture 5" descr="424px-Rosary_svg"/>
          <p:cNvPicPr>
            <a:picLocks noChangeAspect="1" noChangeArrowheads="1"/>
          </p:cNvPicPr>
          <p:nvPr/>
        </p:nvPicPr>
        <p:blipFill>
          <a:blip r:embed="rId2"/>
          <a:srcRect/>
          <a:stretch>
            <a:fillRect/>
          </a:stretch>
        </p:blipFill>
        <p:spPr bwMode="auto">
          <a:xfrm>
            <a:off x="-463687" y="4121802"/>
            <a:ext cx="2376488" cy="2741637"/>
          </a:xfrm>
          <a:prstGeom prst="rect">
            <a:avLst/>
          </a:prstGeom>
          <a:noFill/>
          <a:ln w="9525">
            <a:noFill/>
            <a:miter lim="800000"/>
            <a:headEnd/>
            <a:tailEnd/>
          </a:ln>
        </p:spPr>
      </p:pic>
      <p:pic>
        <p:nvPicPr>
          <p:cNvPr id="23556" name="Picture 4" descr="крестик прав"/>
          <p:cNvPicPr>
            <a:picLocks noChangeAspect="1" noChangeArrowheads="1"/>
          </p:cNvPicPr>
          <p:nvPr/>
        </p:nvPicPr>
        <p:blipFill>
          <a:blip r:embed="rId3" cstate="print"/>
          <a:srcRect/>
          <a:stretch>
            <a:fillRect/>
          </a:stretch>
        </p:blipFill>
        <p:spPr bwMode="auto">
          <a:xfrm>
            <a:off x="7812088" y="1484313"/>
            <a:ext cx="1150937" cy="1727200"/>
          </a:xfrm>
          <a:prstGeom prst="rect">
            <a:avLst/>
          </a:prstGeom>
          <a:noFill/>
          <a:ln w="9525">
            <a:noFill/>
            <a:miter lim="800000"/>
            <a:headEnd/>
            <a:tailEnd/>
          </a:ln>
        </p:spPr>
      </p:pic>
      <p:pic>
        <p:nvPicPr>
          <p:cNvPr id="23558" name="Picture 6" descr="протест крест"/>
          <p:cNvPicPr>
            <a:picLocks noChangeAspect="1" noChangeArrowheads="1"/>
          </p:cNvPicPr>
          <p:nvPr/>
        </p:nvPicPr>
        <p:blipFill>
          <a:blip r:embed="rId4"/>
          <a:srcRect/>
          <a:stretch>
            <a:fillRect/>
          </a:stretch>
        </p:blipFill>
        <p:spPr bwMode="auto">
          <a:xfrm>
            <a:off x="7718022" y="4437112"/>
            <a:ext cx="1415634" cy="1799803"/>
          </a:xfrm>
          <a:prstGeom prst="rect">
            <a:avLst/>
          </a:prstGeom>
          <a:noFill/>
          <a:ln w="9525">
            <a:noFill/>
            <a:miter lim="800000"/>
            <a:headEnd/>
            <a:tailEnd/>
          </a:ln>
        </p:spPr>
      </p:pic>
      <p:sp>
        <p:nvSpPr>
          <p:cNvPr id="296963" name="Rectangle 3"/>
          <p:cNvSpPr>
            <a:spLocks noGrp="1" noChangeArrowheads="1"/>
          </p:cNvSpPr>
          <p:nvPr>
            <p:ph type="body" idx="1"/>
          </p:nvPr>
        </p:nvSpPr>
        <p:spPr/>
        <p:txBody>
          <a:bodyPr/>
          <a:lstStyle/>
          <a:p>
            <a:pPr eaLnBrk="1" hangingPunct="1">
              <a:lnSpc>
                <a:spcPct val="105000"/>
              </a:lnSpc>
            </a:pPr>
            <a:r>
              <a:rPr lang="ru-RU" sz="2000" dirty="0" err="1" smtClean="0"/>
              <a:t>Християнство</a:t>
            </a:r>
            <a:r>
              <a:rPr lang="ru-RU" sz="2000" dirty="0" smtClean="0"/>
              <a:t> почало </a:t>
            </a:r>
            <a:r>
              <a:rPr lang="ru-RU" sz="2000" dirty="0" err="1" smtClean="0"/>
              <a:t>визнавати</a:t>
            </a:r>
            <a:r>
              <a:rPr lang="ru-RU" sz="2000" dirty="0" smtClean="0"/>
              <a:t> знак </a:t>
            </a:r>
            <a:r>
              <a:rPr lang="ru-RU" sz="2000" dirty="0" err="1" smtClean="0"/>
              <a:t>хреста</a:t>
            </a:r>
            <a:r>
              <a:rPr lang="ru-RU" sz="2000" dirty="0" smtClean="0"/>
              <a:t> як один </a:t>
            </a:r>
            <a:r>
              <a:rPr lang="ru-RU" sz="2000" dirty="0" err="1" smtClean="0"/>
              <a:t>із</a:t>
            </a:r>
            <a:r>
              <a:rPr lang="ru-RU" sz="2000" dirty="0" smtClean="0"/>
              <a:t> </a:t>
            </a:r>
            <a:r>
              <a:rPr lang="ru-RU" sz="2000" dirty="0" err="1" smtClean="0"/>
              <a:t>символів</a:t>
            </a:r>
            <a:r>
              <a:rPr lang="ru-RU" sz="2000" dirty="0" smtClean="0"/>
              <a:t> </a:t>
            </a:r>
            <a:r>
              <a:rPr lang="ru-RU" sz="2000" dirty="0" err="1" smtClean="0"/>
              <a:t>своєї</a:t>
            </a:r>
            <a:r>
              <a:rPr lang="ru-RU" sz="2000" dirty="0" smtClean="0"/>
              <a:t> </a:t>
            </a:r>
            <a:r>
              <a:rPr lang="ru-RU" sz="2000" dirty="0" err="1" smtClean="0"/>
              <a:t>релігії</a:t>
            </a:r>
            <a:r>
              <a:rPr lang="ru-RU" sz="2000" dirty="0" smtClean="0"/>
              <a:t> у III ст., </a:t>
            </a:r>
            <a:r>
              <a:rPr lang="ru-RU" sz="2000" dirty="0" err="1" smtClean="0"/>
              <a:t>вшановуючи</a:t>
            </a:r>
            <a:r>
              <a:rPr lang="ru-RU" sz="2000" dirty="0" smtClean="0"/>
              <a:t> </a:t>
            </a:r>
            <a:r>
              <a:rPr lang="ru-RU" sz="2000" dirty="0" err="1" smtClean="0"/>
              <a:t>його</a:t>
            </a:r>
            <a:r>
              <a:rPr lang="ru-RU" sz="2000" dirty="0" smtClean="0"/>
              <a:t> не як </a:t>
            </a:r>
            <a:r>
              <a:rPr lang="ru-RU" sz="2000" dirty="0" err="1" smtClean="0"/>
              <a:t>знаряддя</a:t>
            </a:r>
            <a:r>
              <a:rPr lang="ru-RU" sz="2000" dirty="0" smtClean="0"/>
              <a:t> </a:t>
            </a:r>
            <a:r>
              <a:rPr lang="ru-RU" sz="2000" dirty="0" err="1" smtClean="0"/>
              <a:t>страти</a:t>
            </a:r>
            <a:r>
              <a:rPr lang="ru-RU" sz="2000" dirty="0" smtClean="0"/>
              <a:t>, на </a:t>
            </a:r>
            <a:r>
              <a:rPr lang="ru-RU" sz="2000" dirty="0" err="1" smtClean="0"/>
              <a:t>якому</a:t>
            </a:r>
            <a:r>
              <a:rPr lang="ru-RU" sz="2000" dirty="0" smtClean="0"/>
              <a:t> </a:t>
            </a:r>
            <a:r>
              <a:rPr lang="ru-RU" sz="2000" dirty="0" err="1" smtClean="0"/>
              <a:t>загинув</a:t>
            </a:r>
            <a:r>
              <a:rPr lang="ru-RU" sz="2000" dirty="0" smtClean="0"/>
              <a:t> Христос, а як знак, </a:t>
            </a:r>
            <a:r>
              <a:rPr lang="ru-RU" sz="2000" dirty="0" err="1" smtClean="0"/>
              <a:t>що</a:t>
            </a:r>
            <a:r>
              <a:rPr lang="ru-RU" sz="2000" dirty="0" smtClean="0"/>
              <a:t> </a:t>
            </a:r>
            <a:r>
              <a:rPr lang="ru-RU" sz="2000" dirty="0" err="1" smtClean="0"/>
              <a:t>символізує</a:t>
            </a:r>
            <a:r>
              <a:rPr lang="ru-RU" sz="2000" dirty="0" smtClean="0"/>
              <a:t> образ Христа — небесного спасителя. </a:t>
            </a:r>
          </a:p>
          <a:p>
            <a:pPr eaLnBrk="1" hangingPunct="1">
              <a:lnSpc>
                <a:spcPct val="105000"/>
              </a:lnSpc>
            </a:pPr>
            <a:r>
              <a:rPr lang="ru-RU" sz="2000" dirty="0" smtClean="0"/>
              <a:t>У IV ст. </a:t>
            </a:r>
            <a:r>
              <a:rPr lang="ru-RU" sz="2000" dirty="0" err="1" smtClean="0"/>
              <a:t>язичники</a:t>
            </a:r>
            <a:r>
              <a:rPr lang="ru-RU" sz="2000" dirty="0" smtClean="0"/>
              <a:t> </a:t>
            </a:r>
            <a:r>
              <a:rPr lang="ru-RU" sz="2000" dirty="0" err="1" smtClean="0"/>
              <a:t>поступово</a:t>
            </a:r>
            <a:r>
              <a:rPr lang="ru-RU" sz="2000" dirty="0" smtClean="0"/>
              <a:t> почали </a:t>
            </a:r>
            <a:r>
              <a:rPr lang="ru-RU" sz="2000" dirty="0" err="1" smtClean="0"/>
              <a:t>переходити</a:t>
            </a:r>
            <a:r>
              <a:rPr lang="ru-RU" sz="2000" dirty="0" smtClean="0"/>
              <a:t> у </a:t>
            </a:r>
            <a:r>
              <a:rPr lang="ru-RU" sz="2000" dirty="0" err="1" smtClean="0"/>
              <a:t>нову</a:t>
            </a:r>
            <a:r>
              <a:rPr lang="ru-RU" sz="2000" dirty="0" smtClean="0"/>
              <a:t> </a:t>
            </a:r>
            <a:r>
              <a:rPr lang="ru-RU" sz="2000" dirty="0" err="1" smtClean="0"/>
              <a:t>віру</a:t>
            </a:r>
            <a:r>
              <a:rPr lang="ru-RU" sz="2000" dirty="0" smtClean="0"/>
              <a:t>, </a:t>
            </a:r>
            <a:r>
              <a:rPr lang="ru-RU" sz="2000" dirty="0" err="1" smtClean="0"/>
              <a:t>оскільки</a:t>
            </a:r>
            <a:r>
              <a:rPr lang="ru-RU" sz="2000" dirty="0" smtClean="0"/>
              <a:t> </a:t>
            </a:r>
            <a:r>
              <a:rPr lang="ru-RU" sz="2000" dirty="0" err="1" smtClean="0"/>
              <a:t>християнські</a:t>
            </a:r>
            <a:r>
              <a:rPr lang="ru-RU" sz="2000" dirty="0" smtClean="0"/>
              <a:t> </a:t>
            </a:r>
            <a:r>
              <a:rPr lang="ru-RU" sz="2000" dirty="0" err="1" smtClean="0"/>
              <a:t>символи</a:t>
            </a:r>
            <a:r>
              <a:rPr lang="ru-RU" sz="2000" dirty="0" smtClean="0"/>
              <a:t> й обряди </a:t>
            </a:r>
            <a:r>
              <a:rPr lang="ru-RU" sz="2000" dirty="0" err="1" smtClean="0"/>
              <a:t>були</a:t>
            </a:r>
            <a:r>
              <a:rPr lang="ru-RU" sz="2000" dirty="0" smtClean="0"/>
              <a:t> </a:t>
            </a:r>
            <a:r>
              <a:rPr lang="ru-RU" sz="2000" dirty="0" err="1" smtClean="0"/>
              <a:t>подібні</a:t>
            </a:r>
            <a:r>
              <a:rPr lang="ru-RU" sz="2000" dirty="0" smtClean="0"/>
              <a:t> до </a:t>
            </a:r>
            <a:r>
              <a:rPr lang="ru-RU" sz="2000" dirty="0" err="1" smtClean="0"/>
              <a:t>звичної</a:t>
            </a:r>
            <a:r>
              <a:rPr lang="ru-RU" sz="2000" dirty="0" smtClean="0"/>
              <a:t> </a:t>
            </a:r>
            <a:r>
              <a:rPr lang="ru-RU" sz="2000" dirty="0" err="1" smtClean="0"/>
              <a:t>їм</a:t>
            </a:r>
            <a:r>
              <a:rPr lang="ru-RU" sz="2000" dirty="0" smtClean="0"/>
              <a:t> </a:t>
            </a:r>
            <a:r>
              <a:rPr lang="ru-RU" sz="2000" dirty="0" err="1" smtClean="0"/>
              <a:t>символіки</a:t>
            </a:r>
            <a:r>
              <a:rPr lang="ru-RU" sz="2000" dirty="0" smtClean="0"/>
              <a:t> та </a:t>
            </a:r>
            <a:r>
              <a:rPr lang="ru-RU" sz="2000" dirty="0" err="1" smtClean="0"/>
              <a:t>обрядності</a:t>
            </a:r>
            <a:r>
              <a:rPr lang="ru-RU" sz="2000" dirty="0" smtClean="0"/>
              <a:t> </a:t>
            </a:r>
            <a:r>
              <a:rPr lang="ru-RU" sz="2000" dirty="0" err="1" smtClean="0"/>
              <a:t>давніх</a:t>
            </a:r>
            <a:r>
              <a:rPr lang="ru-RU" sz="2000" dirty="0" smtClean="0"/>
              <a:t> </a:t>
            </a:r>
            <a:r>
              <a:rPr lang="ru-RU" sz="2000" dirty="0" err="1" smtClean="0"/>
              <a:t>релігій</a:t>
            </a:r>
            <a:r>
              <a:rPr lang="ru-RU" sz="2000" dirty="0" smtClean="0"/>
              <a:t>. </a:t>
            </a:r>
            <a:r>
              <a:rPr lang="ru-RU" sz="2000" dirty="0" err="1" smtClean="0"/>
              <a:t>Багато</a:t>
            </a:r>
            <a:r>
              <a:rPr lang="ru-RU" sz="2000" dirty="0" smtClean="0"/>
              <a:t> </a:t>
            </a:r>
            <a:r>
              <a:rPr lang="ru-RU" sz="2000" dirty="0" err="1" smtClean="0"/>
              <a:t>їх</a:t>
            </a:r>
            <a:r>
              <a:rPr lang="ru-RU" sz="2000" dirty="0" smtClean="0"/>
              <a:t> </a:t>
            </a:r>
            <a:r>
              <a:rPr lang="ru-RU" sz="2000" dirty="0" err="1" smtClean="0"/>
              <a:t>продовжувало</a:t>
            </a:r>
            <a:r>
              <a:rPr lang="ru-RU" sz="2000" dirty="0" smtClean="0"/>
              <a:t> </a:t>
            </a:r>
            <a:r>
              <a:rPr lang="ru-RU" sz="2000" dirty="0" err="1" smtClean="0"/>
              <a:t>носити</a:t>
            </a:r>
            <a:r>
              <a:rPr lang="ru-RU" sz="2000" dirty="0" smtClean="0"/>
              <a:t> </a:t>
            </a:r>
            <a:r>
              <a:rPr lang="ru-RU" sz="2000" dirty="0" err="1" smtClean="0"/>
              <a:t>хрест</a:t>
            </a:r>
            <a:r>
              <a:rPr lang="ru-RU" sz="2000" dirty="0" smtClean="0"/>
              <a:t>, </a:t>
            </a:r>
            <a:r>
              <a:rPr lang="ru-RU" sz="2000" dirty="0" err="1" smtClean="0"/>
              <a:t>який</a:t>
            </a:r>
            <a:r>
              <a:rPr lang="ru-RU" sz="2000" dirty="0" smtClean="0"/>
              <a:t> </a:t>
            </a:r>
            <a:r>
              <a:rPr lang="ru-RU" sz="2000" dirty="0" err="1" smtClean="0"/>
              <a:t>раніше</a:t>
            </a:r>
            <a:r>
              <a:rPr lang="ru-RU" sz="2000" dirty="0" smtClean="0"/>
              <a:t> </a:t>
            </a:r>
            <a:r>
              <a:rPr lang="ru-RU" sz="2000" dirty="0" err="1" smtClean="0"/>
              <a:t>уособлював</a:t>
            </a:r>
            <a:r>
              <a:rPr lang="ru-RU" sz="2000" dirty="0" smtClean="0"/>
              <a:t> </a:t>
            </a:r>
            <a:r>
              <a:rPr lang="ru-RU" sz="2000" dirty="0" err="1" smtClean="0"/>
              <a:t>їхніх</a:t>
            </a:r>
            <a:r>
              <a:rPr lang="ru-RU" sz="2000" dirty="0" smtClean="0"/>
              <a:t> </a:t>
            </a:r>
            <a:r>
              <a:rPr lang="ru-RU" sz="2000" dirty="0" err="1" smtClean="0"/>
              <a:t>богів</a:t>
            </a:r>
            <a:r>
              <a:rPr lang="ru-RU" sz="2000" dirty="0" smtClean="0"/>
              <a:t>, а </a:t>
            </a:r>
            <a:r>
              <a:rPr lang="ru-RU" sz="2000" dirty="0" err="1" smtClean="0"/>
              <a:t>тепер</a:t>
            </a:r>
            <a:r>
              <a:rPr lang="ru-RU" sz="2000" dirty="0" smtClean="0"/>
              <a:t> Бога-спасителя. </a:t>
            </a:r>
          </a:p>
          <a:p>
            <a:pPr eaLnBrk="1" hangingPunct="1">
              <a:lnSpc>
                <a:spcPct val="105000"/>
              </a:lnSpc>
            </a:pPr>
            <a:endParaRPr lang="ru-RU" sz="2000" dirty="0" smtClean="0"/>
          </a:p>
          <a:p>
            <a:pPr algn="ctr" eaLnBrk="1" hangingPunct="1">
              <a:lnSpc>
                <a:spcPct val="105000"/>
              </a:lnSpc>
              <a:buFontTx/>
              <a:buNone/>
            </a:pPr>
            <a:r>
              <a:rPr lang="ru-RU" sz="2000" b="1" i="1" u="sng" dirty="0" smtClean="0">
                <a:solidFill>
                  <a:srgbClr val="FF0000"/>
                </a:solidFill>
              </a:rPr>
              <a:t>Образ Христа, </a:t>
            </a:r>
            <a:r>
              <a:rPr lang="ru-RU" sz="2000" b="1" i="1" u="sng" dirty="0" err="1" smtClean="0">
                <a:solidFill>
                  <a:srgbClr val="FF0000"/>
                </a:solidFill>
              </a:rPr>
              <a:t>який</a:t>
            </a:r>
            <a:r>
              <a:rPr lang="ru-RU" sz="2000" b="1" i="1" u="sng" dirty="0" smtClean="0">
                <a:solidFill>
                  <a:srgbClr val="FF0000"/>
                </a:solidFill>
              </a:rPr>
              <a:t> </a:t>
            </a:r>
            <a:r>
              <a:rPr lang="ru-RU" sz="2000" b="1" i="1" u="sng" dirty="0" err="1" smtClean="0">
                <a:solidFill>
                  <a:srgbClr val="FF0000"/>
                </a:solidFill>
              </a:rPr>
              <a:t>страждає</a:t>
            </a:r>
            <a:r>
              <a:rPr lang="ru-RU" sz="2000" b="1" i="1" u="sng" dirty="0" smtClean="0">
                <a:solidFill>
                  <a:srgbClr val="FF0000"/>
                </a:solidFill>
              </a:rPr>
              <a:t> на </a:t>
            </a:r>
            <a:r>
              <a:rPr lang="ru-RU" sz="2000" b="1" i="1" u="sng" dirty="0" err="1" smtClean="0">
                <a:solidFill>
                  <a:srgbClr val="FF0000"/>
                </a:solidFill>
              </a:rPr>
              <a:t>хресті</a:t>
            </a:r>
            <a:r>
              <a:rPr lang="ru-RU" sz="2000" b="1" i="1" u="sng" dirty="0" smtClean="0">
                <a:solidFill>
                  <a:srgbClr val="FF0000"/>
                </a:solidFill>
              </a:rPr>
              <a:t>, став </a:t>
            </a:r>
            <a:r>
              <a:rPr lang="ru-RU" sz="2000" b="1" i="1" u="sng" dirty="0" err="1" smtClean="0">
                <a:solidFill>
                  <a:srgbClr val="FF0000"/>
                </a:solidFill>
              </a:rPr>
              <a:t>головним</a:t>
            </a:r>
            <a:r>
              <a:rPr lang="ru-RU" sz="2000" b="1" i="1" u="sng" dirty="0" smtClean="0">
                <a:solidFill>
                  <a:srgbClr val="FF0000"/>
                </a:solidFill>
              </a:rPr>
              <a:t> символом </a:t>
            </a:r>
            <a:r>
              <a:rPr lang="ru-RU" sz="2000" b="1" i="1" u="sng" dirty="0" err="1" smtClean="0">
                <a:solidFill>
                  <a:srgbClr val="FF0000"/>
                </a:solidFill>
              </a:rPr>
              <a:t>християнської</a:t>
            </a:r>
            <a:r>
              <a:rPr lang="ru-RU" sz="2000" b="1" i="1" u="sng" dirty="0" smtClean="0">
                <a:solidFill>
                  <a:srgbClr val="FF0000"/>
                </a:solidFill>
              </a:rPr>
              <a:t> </a:t>
            </a:r>
            <a:r>
              <a:rPr lang="ru-RU" sz="2000" b="1" i="1" u="sng" dirty="0" err="1" smtClean="0">
                <a:solidFill>
                  <a:srgbClr val="FF0000"/>
                </a:solidFill>
              </a:rPr>
              <a:t>релігії</a:t>
            </a:r>
            <a:r>
              <a:rPr lang="ru-RU" sz="2000" b="1" i="1" u="sng" dirty="0" smtClean="0">
                <a:solidFill>
                  <a:srgbClr val="FF0000"/>
                </a:solidFill>
              </a:rPr>
              <a:t>.</a:t>
            </a:r>
            <a:r>
              <a:rPr lang="ru-RU" sz="2800" b="1" i="1" u="sng" dirty="0" smtClean="0">
                <a:solidFill>
                  <a:srgbClr val="FF00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96962"/>
                                        </p:tgtEl>
                                        <p:attrNameLst>
                                          <p:attrName>style.visibility</p:attrName>
                                        </p:attrNameLst>
                                      </p:cBhvr>
                                      <p:to>
                                        <p:strVal val="visible"/>
                                      </p:to>
                                    </p:set>
                                    <p:animEffect transition="in" filter="randombar(horizontal)">
                                      <p:cBhvr>
                                        <p:cTn id="7" dur="600">
                                          <p:stCondLst>
                                            <p:cond delay="0"/>
                                          </p:stCondLst>
                                        </p:cTn>
                                        <p:tgtEl>
                                          <p:spTgt spid="29696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96963">
                                            <p:txEl>
                                              <p:pRg st="0" end="0"/>
                                            </p:txEl>
                                          </p:spTgt>
                                        </p:tgtEl>
                                        <p:attrNameLst>
                                          <p:attrName>style.visibility</p:attrName>
                                        </p:attrNameLst>
                                      </p:cBhvr>
                                      <p:to>
                                        <p:strVal val="visible"/>
                                      </p:to>
                                    </p:set>
                                    <p:animEffect transition="in" filter="randombar(horizontal)">
                                      <p:cBhvr>
                                        <p:cTn id="12" dur="500"/>
                                        <p:tgtEl>
                                          <p:spTgt spid="2969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96963">
                                            <p:txEl>
                                              <p:pRg st="1" end="1"/>
                                            </p:txEl>
                                          </p:spTgt>
                                        </p:tgtEl>
                                        <p:attrNameLst>
                                          <p:attrName>style.visibility</p:attrName>
                                        </p:attrNameLst>
                                      </p:cBhvr>
                                      <p:to>
                                        <p:strVal val="visible"/>
                                      </p:to>
                                    </p:set>
                                    <p:animEffect transition="in" filter="randombar(horizontal)">
                                      <p:cBhvr>
                                        <p:cTn id="17" dur="500"/>
                                        <p:tgtEl>
                                          <p:spTgt spid="29696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96963">
                                            <p:txEl>
                                              <p:pRg st="3" end="3"/>
                                            </p:txEl>
                                          </p:spTgt>
                                        </p:tgtEl>
                                        <p:attrNameLst>
                                          <p:attrName>style.visibility</p:attrName>
                                        </p:attrNameLst>
                                      </p:cBhvr>
                                      <p:to>
                                        <p:strVal val="visible"/>
                                      </p:to>
                                    </p:set>
                                    <p:animEffect transition="in" filter="randombar(horizontal)">
                                      <p:cBhvr>
                                        <p:cTn id="22" dur="500"/>
                                        <p:tgtEl>
                                          <p:spTgt spid="296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2" grpId="0"/>
      <p:bldP spid="29696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pPr algn="ctr" eaLnBrk="1" hangingPunct="1"/>
            <a:r>
              <a:rPr lang="uk-UA" sz="4000" smtClean="0"/>
              <a:t>Утворення Християнської Церкви</a:t>
            </a:r>
            <a:endParaRPr lang="ru-RU" sz="4000" smtClean="0"/>
          </a:p>
        </p:txBody>
      </p:sp>
      <p:sp>
        <p:nvSpPr>
          <p:cNvPr id="297987" name="Rectangle 3"/>
          <p:cNvSpPr>
            <a:spLocks noGrp="1" noChangeArrowheads="1"/>
          </p:cNvSpPr>
          <p:nvPr>
            <p:ph type="body" idx="1"/>
          </p:nvPr>
        </p:nvSpPr>
        <p:spPr/>
        <p:txBody>
          <a:bodyPr/>
          <a:lstStyle/>
          <a:p>
            <a:pPr eaLnBrk="1" hangingPunct="1"/>
            <a:r>
              <a:rPr lang="ru-RU" sz="2000" smtClean="0"/>
              <a:t>Формування й розвиток християнської релігії, як відомо, відбувалися в общинах первісних християн, які пізніше злилися у християнську церкву. </a:t>
            </a:r>
          </a:p>
          <a:p>
            <a:pPr eaLnBrk="1" hangingPunct="1"/>
            <a:r>
              <a:rPr lang="ru-RU" sz="2000" smtClean="0"/>
              <a:t>Християни вважають божественним встановленням Ісуса Христа, який доручив владу над нею апостолові Петру, а той передав божественну благодать усьому духовенству.</a:t>
            </a:r>
            <a:r>
              <a:rPr lang="ru-RU" sz="2400" smtClean="0"/>
              <a:t> </a:t>
            </a:r>
          </a:p>
          <a:p>
            <a:pPr eaLnBrk="1" hangingPunct="1"/>
            <a:r>
              <a:rPr lang="ru-RU" sz="2000" smtClean="0"/>
              <a:t>Більш-менш структурно й організаційно окреслені організації християн почали виникати у процесі поширення їх релі­гії серед населення Іудеї, інших народів Римської імперії.</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97986"/>
                                        </p:tgtEl>
                                        <p:attrNameLst>
                                          <p:attrName>style.visibility</p:attrName>
                                        </p:attrNameLst>
                                      </p:cBhvr>
                                      <p:to>
                                        <p:strVal val="visible"/>
                                      </p:to>
                                    </p:set>
                                    <p:anim calcmode="lin" valueType="num">
                                      <p:cBhvr>
                                        <p:cTn id="7" dur="2000" fill="hold"/>
                                        <p:tgtEl>
                                          <p:spTgt spid="297986"/>
                                        </p:tgtEl>
                                        <p:attrNameLst>
                                          <p:attrName>ppt_w</p:attrName>
                                        </p:attrNameLst>
                                      </p:cBhvr>
                                      <p:tavLst>
                                        <p:tav tm="0">
                                          <p:val>
                                            <p:strVal val="#ppt_w*2.5"/>
                                          </p:val>
                                        </p:tav>
                                        <p:tav tm="100000">
                                          <p:val>
                                            <p:strVal val="#ppt_w"/>
                                          </p:val>
                                        </p:tav>
                                      </p:tavLst>
                                    </p:anim>
                                    <p:anim calcmode="lin" valueType="num">
                                      <p:cBhvr>
                                        <p:cTn id="8" dur="2000" fill="hold"/>
                                        <p:tgtEl>
                                          <p:spTgt spid="297986"/>
                                        </p:tgtEl>
                                        <p:attrNameLst>
                                          <p:attrName>ppt_h</p:attrName>
                                        </p:attrNameLst>
                                      </p:cBhvr>
                                      <p:tavLst>
                                        <p:tav tm="0">
                                          <p:val>
                                            <p:strVal val="#ppt_h"/>
                                          </p:val>
                                        </p:tav>
                                        <p:tav tm="100000">
                                          <p:val>
                                            <p:strVal val="#ppt_h"/>
                                          </p:val>
                                        </p:tav>
                                      </p:tavLst>
                                    </p:anim>
                                    <p:anim calcmode="lin" valueType="num">
                                      <p:cBhvr>
                                        <p:cTn id="9" dur="2000" fill="hold"/>
                                        <p:tgtEl>
                                          <p:spTgt spid="29798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9798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9798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7987">
                                            <p:txEl>
                                              <p:pRg st="0" end="0"/>
                                            </p:txEl>
                                          </p:spTgt>
                                        </p:tgtEl>
                                        <p:attrNameLst>
                                          <p:attrName>style.visibility</p:attrName>
                                        </p:attrNameLst>
                                      </p:cBhvr>
                                      <p:to>
                                        <p:strVal val="visible"/>
                                      </p:to>
                                    </p:set>
                                    <p:animEffect transition="in" filter="wipe(left)">
                                      <p:cBhvr>
                                        <p:cTn id="16" dur="500"/>
                                        <p:tgtEl>
                                          <p:spTgt spid="29798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97987">
                                            <p:txEl>
                                              <p:pRg st="1" end="1"/>
                                            </p:txEl>
                                          </p:spTgt>
                                        </p:tgtEl>
                                        <p:attrNameLst>
                                          <p:attrName>style.visibility</p:attrName>
                                        </p:attrNameLst>
                                      </p:cBhvr>
                                      <p:to>
                                        <p:strVal val="visible"/>
                                      </p:to>
                                    </p:set>
                                    <p:animEffect transition="in" filter="wipe(left)">
                                      <p:cBhvr>
                                        <p:cTn id="21" dur="500"/>
                                        <p:tgtEl>
                                          <p:spTgt spid="29798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97987">
                                            <p:txEl>
                                              <p:pRg st="2" end="2"/>
                                            </p:txEl>
                                          </p:spTgt>
                                        </p:tgtEl>
                                        <p:attrNameLst>
                                          <p:attrName>style.visibility</p:attrName>
                                        </p:attrNameLst>
                                      </p:cBhvr>
                                      <p:to>
                                        <p:strVal val="visible"/>
                                      </p:to>
                                    </p:set>
                                    <p:animEffect transition="in" filter="wipe(left)">
                                      <p:cBhvr>
                                        <p:cTn id="26" dur="500"/>
                                        <p:tgtEl>
                                          <p:spTgt spid="297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0"/>
      <p:bldP spid="29798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algn="ctr" eaLnBrk="1" hangingPunct="1"/>
            <a:r>
              <a:rPr lang="uk-UA" sz="4000" smtClean="0"/>
              <a:t>З</a:t>
            </a:r>
            <a:r>
              <a:rPr lang="en-US" sz="4000" smtClean="0"/>
              <a:t>’</a:t>
            </a:r>
            <a:r>
              <a:rPr lang="uk-UA" sz="4000" smtClean="0"/>
              <a:t>являються Посадовці з постійними обов</a:t>
            </a:r>
            <a:r>
              <a:rPr lang="en-US" sz="4000" smtClean="0"/>
              <a:t>’</a:t>
            </a:r>
            <a:r>
              <a:rPr lang="uk-UA" sz="4000" smtClean="0"/>
              <a:t>язками</a:t>
            </a:r>
            <a:endParaRPr lang="ru-RU" sz="4000" smtClean="0"/>
          </a:p>
        </p:txBody>
      </p:sp>
      <p:sp>
        <p:nvSpPr>
          <p:cNvPr id="25603" name="AutoShape 4"/>
          <p:cNvSpPr>
            <a:spLocks noChangeArrowheads="1"/>
          </p:cNvSpPr>
          <p:nvPr/>
        </p:nvSpPr>
        <p:spPr bwMode="auto">
          <a:xfrm>
            <a:off x="611188" y="2133600"/>
            <a:ext cx="3529012" cy="863600"/>
          </a:xfrm>
          <a:prstGeom prst="roundRect">
            <a:avLst>
              <a:gd name="adj" fmla="val 16667"/>
            </a:avLst>
          </a:prstGeom>
          <a:solidFill>
            <a:srgbClr val="EBFFEB"/>
          </a:solidFill>
          <a:ln w="38100">
            <a:solidFill>
              <a:srgbClr val="3366FF"/>
            </a:solidFill>
            <a:prstDash val="lgDashDot"/>
            <a:round/>
            <a:headEnd/>
            <a:tailEnd/>
          </a:ln>
        </p:spPr>
        <p:txBody>
          <a:bodyPr wrap="none" lIns="90000" tIns="46800" rIns="90000" bIns="46800" anchor="ctr"/>
          <a:lstStyle/>
          <a:p>
            <a:pPr algn="ctr"/>
            <a:r>
              <a:rPr lang="ru-RU" sz="2000" b="1" u="sng"/>
              <a:t>Старійшини </a:t>
            </a:r>
          </a:p>
          <a:p>
            <a:pPr algn="ctr"/>
            <a:r>
              <a:rPr lang="ru-RU"/>
              <a:t>(пресвітери) </a:t>
            </a:r>
          </a:p>
        </p:txBody>
      </p:sp>
      <p:sp>
        <p:nvSpPr>
          <p:cNvPr id="25604" name="AutoShape 5"/>
          <p:cNvSpPr>
            <a:spLocks noChangeArrowheads="1"/>
          </p:cNvSpPr>
          <p:nvPr/>
        </p:nvSpPr>
        <p:spPr bwMode="auto">
          <a:xfrm>
            <a:off x="5292725" y="2133600"/>
            <a:ext cx="3529013" cy="863600"/>
          </a:xfrm>
          <a:prstGeom prst="roundRect">
            <a:avLst>
              <a:gd name="adj" fmla="val 16667"/>
            </a:avLst>
          </a:prstGeom>
          <a:solidFill>
            <a:srgbClr val="EBFFEB"/>
          </a:solidFill>
          <a:ln w="38100">
            <a:solidFill>
              <a:srgbClr val="3366FF"/>
            </a:solidFill>
            <a:prstDash val="lgDashDot"/>
            <a:round/>
            <a:headEnd/>
            <a:tailEnd/>
          </a:ln>
        </p:spPr>
        <p:txBody>
          <a:bodyPr wrap="none" lIns="90000" tIns="46800" rIns="90000" bIns="46800" anchor="ctr"/>
          <a:lstStyle/>
          <a:p>
            <a:pPr algn="ctr"/>
            <a:r>
              <a:rPr lang="ru-RU" sz="2000" b="1" u="sng"/>
              <a:t>Вчителі </a:t>
            </a:r>
          </a:p>
          <a:p>
            <a:pPr algn="ctr"/>
            <a:r>
              <a:rPr lang="ru-RU"/>
              <a:t>(апостоли) </a:t>
            </a:r>
          </a:p>
        </p:txBody>
      </p:sp>
      <p:sp>
        <p:nvSpPr>
          <p:cNvPr id="25605" name="AutoShape 6"/>
          <p:cNvSpPr>
            <a:spLocks noChangeArrowheads="1"/>
          </p:cNvSpPr>
          <p:nvPr/>
        </p:nvSpPr>
        <p:spPr bwMode="auto">
          <a:xfrm>
            <a:off x="2987675" y="3500438"/>
            <a:ext cx="3529013" cy="863600"/>
          </a:xfrm>
          <a:prstGeom prst="roundRect">
            <a:avLst>
              <a:gd name="adj" fmla="val 16667"/>
            </a:avLst>
          </a:prstGeom>
          <a:solidFill>
            <a:srgbClr val="EBFFEB"/>
          </a:solidFill>
          <a:ln w="38100">
            <a:solidFill>
              <a:srgbClr val="3366FF"/>
            </a:solidFill>
            <a:prstDash val="lgDashDot"/>
            <a:round/>
            <a:headEnd/>
            <a:tailEnd/>
          </a:ln>
        </p:spPr>
        <p:txBody>
          <a:bodyPr wrap="none" lIns="90000" tIns="46800" rIns="90000" bIns="46800" anchor="ctr"/>
          <a:lstStyle/>
          <a:p>
            <a:pPr algn="ctr"/>
            <a:r>
              <a:rPr lang="ru-RU" sz="2000" b="1" u="sng"/>
              <a:t>Єпископи </a:t>
            </a:r>
          </a:p>
        </p:txBody>
      </p:sp>
      <p:sp>
        <p:nvSpPr>
          <p:cNvPr id="25606" name="AutoShape 7"/>
          <p:cNvSpPr>
            <a:spLocks noChangeArrowheads="1"/>
          </p:cNvSpPr>
          <p:nvPr/>
        </p:nvSpPr>
        <p:spPr bwMode="auto">
          <a:xfrm>
            <a:off x="539750" y="4797425"/>
            <a:ext cx="3529013" cy="863600"/>
          </a:xfrm>
          <a:prstGeom prst="roundRect">
            <a:avLst>
              <a:gd name="adj" fmla="val 16667"/>
            </a:avLst>
          </a:prstGeom>
          <a:solidFill>
            <a:srgbClr val="EBFFEB"/>
          </a:solidFill>
          <a:ln w="38100">
            <a:solidFill>
              <a:srgbClr val="3366FF"/>
            </a:solidFill>
            <a:prstDash val="lgDashDot"/>
            <a:round/>
            <a:headEnd/>
            <a:tailEnd/>
          </a:ln>
        </p:spPr>
        <p:txBody>
          <a:bodyPr wrap="none" lIns="90000" tIns="46800" rIns="90000" bIns="46800" anchor="ctr"/>
          <a:lstStyle/>
          <a:p>
            <a:pPr algn="ctr"/>
            <a:r>
              <a:rPr lang="ru-RU" sz="2000" b="1" u="sng"/>
              <a:t>Професійне духовенство</a:t>
            </a:r>
            <a:r>
              <a:rPr lang="ru-RU"/>
              <a:t> </a:t>
            </a:r>
          </a:p>
          <a:p>
            <a:pPr algn="ctr"/>
            <a:r>
              <a:rPr lang="ru-RU"/>
              <a:t>(клір) </a:t>
            </a:r>
          </a:p>
        </p:txBody>
      </p:sp>
      <p:sp>
        <p:nvSpPr>
          <p:cNvPr id="25607" name="AutoShape 8"/>
          <p:cNvSpPr>
            <a:spLocks noChangeArrowheads="1"/>
          </p:cNvSpPr>
          <p:nvPr/>
        </p:nvSpPr>
        <p:spPr bwMode="auto">
          <a:xfrm>
            <a:off x="5292725" y="4797425"/>
            <a:ext cx="3529013" cy="863600"/>
          </a:xfrm>
          <a:prstGeom prst="roundRect">
            <a:avLst>
              <a:gd name="adj" fmla="val 16667"/>
            </a:avLst>
          </a:prstGeom>
          <a:solidFill>
            <a:srgbClr val="EBFFEB"/>
          </a:solidFill>
          <a:ln w="38100">
            <a:solidFill>
              <a:srgbClr val="3366FF"/>
            </a:solidFill>
            <a:prstDash val="lgDashDot"/>
            <a:round/>
            <a:headEnd/>
            <a:tailEnd/>
          </a:ln>
        </p:spPr>
        <p:txBody>
          <a:bodyPr wrap="none" lIns="90000" tIns="46800" rIns="90000" bIns="46800" anchor="ctr"/>
          <a:lstStyle/>
          <a:p>
            <a:pPr algn="ctr"/>
            <a:r>
              <a:rPr lang="uk-UA" sz="2000" b="1" u="sng"/>
              <a:t>Миряни</a:t>
            </a:r>
            <a:endParaRPr lang="ru-RU" sz="2000" b="1" u="sng"/>
          </a:p>
          <a:p>
            <a:pPr algn="ctr"/>
            <a:r>
              <a:rPr lang="ru-RU"/>
              <a:t>(решту общинників називали)</a:t>
            </a:r>
          </a:p>
        </p:txBody>
      </p:sp>
      <p:sp>
        <p:nvSpPr>
          <p:cNvPr id="25608" name="Line 9"/>
          <p:cNvSpPr>
            <a:spLocks noChangeShapeType="1"/>
          </p:cNvSpPr>
          <p:nvPr/>
        </p:nvSpPr>
        <p:spPr bwMode="auto">
          <a:xfrm flipH="1">
            <a:off x="2195513" y="1700213"/>
            <a:ext cx="647700" cy="433387"/>
          </a:xfrm>
          <a:prstGeom prst="line">
            <a:avLst/>
          </a:prstGeom>
          <a:noFill/>
          <a:ln w="38100">
            <a:solidFill>
              <a:srgbClr val="000080"/>
            </a:solidFill>
            <a:prstDash val="lgDash"/>
            <a:round/>
            <a:headEnd/>
            <a:tailEnd type="triangle" w="med" len="med"/>
          </a:ln>
        </p:spPr>
        <p:txBody>
          <a:bodyPr wrap="none" lIns="90000" tIns="46800" rIns="90000" bIns="46800" anchor="ctr"/>
          <a:lstStyle/>
          <a:p>
            <a:endParaRPr lang="ru-RU"/>
          </a:p>
        </p:txBody>
      </p:sp>
      <p:sp>
        <p:nvSpPr>
          <p:cNvPr id="25609" name="Line 10"/>
          <p:cNvSpPr>
            <a:spLocks noChangeShapeType="1"/>
          </p:cNvSpPr>
          <p:nvPr/>
        </p:nvSpPr>
        <p:spPr bwMode="auto">
          <a:xfrm>
            <a:off x="6084888" y="1698625"/>
            <a:ext cx="647700" cy="431800"/>
          </a:xfrm>
          <a:prstGeom prst="line">
            <a:avLst/>
          </a:prstGeom>
          <a:noFill/>
          <a:ln w="38100">
            <a:solidFill>
              <a:srgbClr val="000080"/>
            </a:solidFill>
            <a:prstDash val="lgDash"/>
            <a:round/>
            <a:headEnd/>
            <a:tailEnd type="triangle" w="med" len="med"/>
          </a:ln>
        </p:spPr>
        <p:txBody>
          <a:bodyPr wrap="none" lIns="90000" tIns="46800" rIns="90000" bIns="46800" anchor="ctr"/>
          <a:lstStyle/>
          <a:p>
            <a:endParaRPr lang="ru-RU"/>
          </a:p>
        </p:txBody>
      </p:sp>
      <p:sp>
        <p:nvSpPr>
          <p:cNvPr id="25610" name="Line 11"/>
          <p:cNvSpPr>
            <a:spLocks noChangeShapeType="1"/>
          </p:cNvSpPr>
          <p:nvPr/>
        </p:nvSpPr>
        <p:spPr bwMode="auto">
          <a:xfrm>
            <a:off x="4787900" y="1700213"/>
            <a:ext cx="0" cy="1728787"/>
          </a:xfrm>
          <a:prstGeom prst="line">
            <a:avLst/>
          </a:prstGeom>
          <a:noFill/>
          <a:ln w="38100">
            <a:solidFill>
              <a:srgbClr val="000080"/>
            </a:solidFill>
            <a:prstDash val="lgDash"/>
            <a:round/>
            <a:headEnd/>
            <a:tailEnd type="triangle" w="med" len="med"/>
          </a:ln>
        </p:spPr>
        <p:txBody>
          <a:bodyPr wrap="none" lIns="90000" tIns="46800" rIns="90000" bIns="46800" anchor="ctr"/>
          <a:lstStyle/>
          <a:p>
            <a:endParaRPr lang="ru-RU"/>
          </a:p>
        </p:txBody>
      </p:sp>
      <p:sp>
        <p:nvSpPr>
          <p:cNvPr id="25611" name="Line 12"/>
          <p:cNvSpPr>
            <a:spLocks noChangeShapeType="1"/>
          </p:cNvSpPr>
          <p:nvPr/>
        </p:nvSpPr>
        <p:spPr bwMode="auto">
          <a:xfrm flipH="1">
            <a:off x="3492500" y="1700213"/>
            <a:ext cx="358775" cy="433387"/>
          </a:xfrm>
          <a:prstGeom prst="line">
            <a:avLst/>
          </a:prstGeom>
          <a:noFill/>
          <a:ln w="38100">
            <a:solidFill>
              <a:srgbClr val="000080"/>
            </a:solidFill>
            <a:prstDash val="lgDash"/>
            <a:round/>
            <a:headEnd/>
            <a:tailEnd/>
          </a:ln>
        </p:spPr>
        <p:txBody>
          <a:bodyPr wrap="none" lIns="90000" tIns="46800" rIns="90000" bIns="46800" anchor="ctr"/>
          <a:lstStyle/>
          <a:p>
            <a:endParaRPr lang="ru-RU"/>
          </a:p>
        </p:txBody>
      </p:sp>
      <p:sp>
        <p:nvSpPr>
          <p:cNvPr id="25612" name="Line 14"/>
          <p:cNvSpPr>
            <a:spLocks noChangeShapeType="1"/>
          </p:cNvSpPr>
          <p:nvPr/>
        </p:nvSpPr>
        <p:spPr bwMode="auto">
          <a:xfrm flipH="1">
            <a:off x="1692275" y="2997200"/>
            <a:ext cx="1295400" cy="1727200"/>
          </a:xfrm>
          <a:prstGeom prst="line">
            <a:avLst/>
          </a:prstGeom>
          <a:noFill/>
          <a:ln w="38100">
            <a:solidFill>
              <a:srgbClr val="000080"/>
            </a:solidFill>
            <a:prstDash val="lgDash"/>
            <a:round/>
            <a:headEnd/>
            <a:tailEnd type="triangle" w="med" len="med"/>
          </a:ln>
        </p:spPr>
        <p:txBody>
          <a:bodyPr wrap="none" lIns="90000" tIns="46800" rIns="90000" bIns="46800" anchor="ctr"/>
          <a:lstStyle/>
          <a:p>
            <a:endParaRPr lang="ru-RU"/>
          </a:p>
        </p:txBody>
      </p:sp>
      <p:sp>
        <p:nvSpPr>
          <p:cNvPr id="25613" name="Line 15"/>
          <p:cNvSpPr>
            <a:spLocks noChangeShapeType="1"/>
          </p:cNvSpPr>
          <p:nvPr/>
        </p:nvSpPr>
        <p:spPr bwMode="auto">
          <a:xfrm>
            <a:off x="5508625" y="1628775"/>
            <a:ext cx="431800" cy="504825"/>
          </a:xfrm>
          <a:prstGeom prst="line">
            <a:avLst/>
          </a:prstGeom>
          <a:noFill/>
          <a:ln w="38100">
            <a:solidFill>
              <a:srgbClr val="000080"/>
            </a:solidFill>
            <a:prstDash val="lgDash"/>
            <a:round/>
            <a:headEnd/>
            <a:tailEnd/>
          </a:ln>
        </p:spPr>
        <p:txBody>
          <a:bodyPr wrap="none" lIns="90000" tIns="46800" rIns="90000" bIns="46800" anchor="ctr"/>
          <a:lstStyle/>
          <a:p>
            <a:endParaRPr lang="ru-RU"/>
          </a:p>
        </p:txBody>
      </p:sp>
      <p:sp>
        <p:nvSpPr>
          <p:cNvPr id="25614" name="Line 16"/>
          <p:cNvSpPr>
            <a:spLocks noChangeShapeType="1"/>
          </p:cNvSpPr>
          <p:nvPr/>
        </p:nvSpPr>
        <p:spPr bwMode="auto">
          <a:xfrm>
            <a:off x="6443663" y="2997200"/>
            <a:ext cx="1368425" cy="1727200"/>
          </a:xfrm>
          <a:prstGeom prst="line">
            <a:avLst/>
          </a:prstGeom>
          <a:noFill/>
          <a:ln w="38100">
            <a:solidFill>
              <a:srgbClr val="000080"/>
            </a:solidFill>
            <a:prstDash val="lgDash"/>
            <a:round/>
            <a:headEnd/>
            <a:tailEnd type="triangle" w="med" len="med"/>
          </a:ln>
        </p:spPr>
        <p:txBody>
          <a:bodyPr wrap="none" lIns="90000" tIns="46800" rIns="90000" bIns="46800"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99010"/>
                                        </p:tgtEl>
                                        <p:attrNameLst>
                                          <p:attrName>style.visibility</p:attrName>
                                        </p:attrNameLst>
                                      </p:cBhvr>
                                      <p:to>
                                        <p:strVal val="visible"/>
                                      </p:to>
                                    </p:set>
                                    <p:anim calcmode="lin" valueType="num">
                                      <p:cBhvr>
                                        <p:cTn id="7" dur="500" fill="hold"/>
                                        <p:tgtEl>
                                          <p:spTgt spid="299010"/>
                                        </p:tgtEl>
                                        <p:attrNameLst>
                                          <p:attrName>ppt_w</p:attrName>
                                        </p:attrNameLst>
                                      </p:cBhvr>
                                      <p:tavLst>
                                        <p:tav tm="0">
                                          <p:val>
                                            <p:fltVal val="0"/>
                                          </p:val>
                                        </p:tav>
                                        <p:tav tm="100000">
                                          <p:val>
                                            <p:strVal val="#ppt_w"/>
                                          </p:val>
                                        </p:tav>
                                      </p:tavLst>
                                    </p:anim>
                                    <p:anim calcmode="lin" valueType="num">
                                      <p:cBhvr>
                                        <p:cTn id="8" dur="500" fill="hold"/>
                                        <p:tgtEl>
                                          <p:spTgt spid="299010"/>
                                        </p:tgtEl>
                                        <p:attrNameLst>
                                          <p:attrName>ppt_h</p:attrName>
                                        </p:attrNameLst>
                                      </p:cBhvr>
                                      <p:tavLst>
                                        <p:tav tm="0">
                                          <p:val>
                                            <p:fltVal val="0"/>
                                          </p:val>
                                        </p:tav>
                                        <p:tav tm="100000">
                                          <p:val>
                                            <p:strVal val="#ppt_h"/>
                                          </p:val>
                                        </p:tav>
                                      </p:tavLst>
                                    </p:anim>
                                    <p:anim calcmode="lin" valueType="num">
                                      <p:cBhvr>
                                        <p:cTn id="9" dur="500" fill="hold"/>
                                        <p:tgtEl>
                                          <p:spTgt spid="299010"/>
                                        </p:tgtEl>
                                        <p:attrNameLst>
                                          <p:attrName>style.rotation</p:attrName>
                                        </p:attrNameLst>
                                      </p:cBhvr>
                                      <p:tavLst>
                                        <p:tav tm="0">
                                          <p:val>
                                            <p:fltVal val="360"/>
                                          </p:val>
                                        </p:tav>
                                        <p:tav tm="100000">
                                          <p:val>
                                            <p:fltVal val="0"/>
                                          </p:val>
                                        </p:tav>
                                      </p:tavLst>
                                    </p:anim>
                                    <p:animEffect transition="in" filter="fade">
                                      <p:cBhvr>
                                        <p:cTn id="10" dur="500"/>
                                        <p:tgtEl>
                                          <p:spTgt spid="2990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pPr algn="ctr" eaLnBrk="1" hangingPunct="1"/>
            <a:r>
              <a:rPr lang="uk-UA" smtClean="0"/>
              <a:t>Розкол Церкви</a:t>
            </a:r>
            <a:br>
              <a:rPr lang="uk-UA" smtClean="0"/>
            </a:br>
            <a:r>
              <a:rPr lang="uk-UA" sz="2800" smtClean="0"/>
              <a:t>(1054)</a:t>
            </a:r>
            <a:endParaRPr lang="ru-RU" sz="2800" smtClean="0"/>
          </a:p>
        </p:txBody>
      </p:sp>
      <p:sp>
        <p:nvSpPr>
          <p:cNvPr id="26627" name="Line 4"/>
          <p:cNvSpPr>
            <a:spLocks noChangeShapeType="1"/>
          </p:cNvSpPr>
          <p:nvPr/>
        </p:nvSpPr>
        <p:spPr bwMode="auto">
          <a:xfrm flipH="1">
            <a:off x="2411413" y="1700213"/>
            <a:ext cx="1439862" cy="792162"/>
          </a:xfrm>
          <a:prstGeom prst="line">
            <a:avLst/>
          </a:prstGeom>
          <a:noFill/>
          <a:ln w="38100">
            <a:solidFill>
              <a:schemeClr val="tx1"/>
            </a:solidFill>
            <a:round/>
            <a:headEnd/>
            <a:tailEnd type="triangle" w="med" len="med"/>
          </a:ln>
        </p:spPr>
        <p:txBody>
          <a:bodyPr wrap="none" lIns="90000" tIns="46800" rIns="90000" bIns="46800" anchor="ctr"/>
          <a:lstStyle/>
          <a:p>
            <a:endParaRPr lang="ru-RU"/>
          </a:p>
        </p:txBody>
      </p:sp>
      <p:sp>
        <p:nvSpPr>
          <p:cNvPr id="26628" name="Line 5"/>
          <p:cNvSpPr>
            <a:spLocks noChangeShapeType="1"/>
          </p:cNvSpPr>
          <p:nvPr/>
        </p:nvSpPr>
        <p:spPr bwMode="auto">
          <a:xfrm>
            <a:off x="5219700" y="1700213"/>
            <a:ext cx="1368425" cy="792162"/>
          </a:xfrm>
          <a:prstGeom prst="line">
            <a:avLst/>
          </a:prstGeom>
          <a:noFill/>
          <a:ln w="38100">
            <a:solidFill>
              <a:schemeClr val="tx1"/>
            </a:solidFill>
            <a:round/>
            <a:headEnd/>
            <a:tailEnd type="triangle" w="med" len="med"/>
          </a:ln>
        </p:spPr>
        <p:txBody>
          <a:bodyPr wrap="none" lIns="90000" tIns="46800" rIns="90000" bIns="46800" anchor="ctr"/>
          <a:lstStyle/>
          <a:p>
            <a:endParaRPr lang="ru-RU"/>
          </a:p>
        </p:txBody>
      </p:sp>
      <p:sp>
        <p:nvSpPr>
          <p:cNvPr id="26629" name="Rectangle 6"/>
          <p:cNvSpPr>
            <a:spLocks noChangeArrowheads="1"/>
          </p:cNvSpPr>
          <p:nvPr/>
        </p:nvSpPr>
        <p:spPr bwMode="auto">
          <a:xfrm>
            <a:off x="5435600" y="2565400"/>
            <a:ext cx="3168650" cy="3959225"/>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uk-UA" sz="2800" b="1" u="sng"/>
              <a:t>Західну</a:t>
            </a:r>
          </a:p>
          <a:p>
            <a:pPr algn="ctr"/>
            <a:r>
              <a:rPr lang="uk-UA" sz="2000" b="1" u="sng"/>
              <a:t>(згодом Католицька)</a:t>
            </a:r>
          </a:p>
          <a:p>
            <a:pPr algn="ctr"/>
            <a:r>
              <a:rPr lang="ru-RU" b="1" u="sng"/>
              <a:t>з центром у Римі,</a:t>
            </a:r>
          </a:p>
          <a:p>
            <a:pPr algn="ctr"/>
            <a:r>
              <a:rPr lang="ru-RU" b="1" u="sng"/>
              <a:t>яка в 476 р. Припинила</a:t>
            </a:r>
          </a:p>
          <a:p>
            <a:pPr algn="ctr"/>
            <a:r>
              <a:rPr lang="ru-RU" b="1" u="sng"/>
              <a:t>своє існування,</a:t>
            </a:r>
          </a:p>
          <a:p>
            <a:pPr algn="ctr"/>
            <a:r>
              <a:rPr lang="ru-RU" b="1" u="sng"/>
              <a:t>не витримавши</a:t>
            </a:r>
          </a:p>
          <a:p>
            <a:pPr algn="ctr"/>
            <a:r>
              <a:rPr lang="ru-RU" b="1" u="sng"/>
              <a:t>внутрішніх соціальних</a:t>
            </a:r>
          </a:p>
          <a:p>
            <a:pPr algn="ctr"/>
            <a:r>
              <a:rPr lang="ru-RU" b="1" u="sng"/>
              <a:t>потрясінь (повстань рабів)</a:t>
            </a:r>
          </a:p>
          <a:p>
            <a:pPr algn="ctr"/>
            <a:r>
              <a:rPr lang="ru-RU" b="1" u="sng"/>
              <a:t>й ударів варварських</a:t>
            </a:r>
          </a:p>
          <a:p>
            <a:pPr algn="ctr"/>
            <a:r>
              <a:rPr lang="ru-RU" b="1" u="sng"/>
              <a:t>(чужо­земних) племен</a:t>
            </a:r>
            <a:r>
              <a:rPr lang="ru-RU"/>
              <a:t> </a:t>
            </a:r>
          </a:p>
        </p:txBody>
      </p:sp>
      <p:sp>
        <p:nvSpPr>
          <p:cNvPr id="26630" name="Rectangle 7"/>
          <p:cNvSpPr>
            <a:spLocks noChangeArrowheads="1"/>
          </p:cNvSpPr>
          <p:nvPr/>
        </p:nvSpPr>
        <p:spPr bwMode="auto">
          <a:xfrm>
            <a:off x="900113" y="2565400"/>
            <a:ext cx="3167062" cy="3959225"/>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uk-UA" sz="2800" b="1" u="sng"/>
              <a:t>Східну</a:t>
            </a:r>
          </a:p>
          <a:p>
            <a:pPr algn="ctr"/>
            <a:r>
              <a:rPr lang="uk-UA" sz="2000" b="1" u="sng"/>
              <a:t>(згодом Православна)</a:t>
            </a:r>
          </a:p>
          <a:p>
            <a:pPr algn="ctr"/>
            <a:r>
              <a:rPr lang="ru-RU" b="1" u="sng"/>
              <a:t>з центром у Візантії, яку</a:t>
            </a:r>
          </a:p>
          <a:p>
            <a:pPr algn="ctr"/>
            <a:r>
              <a:rPr lang="ru-RU" b="1" u="sng"/>
              <a:t>в 330 р. імператор </a:t>
            </a:r>
          </a:p>
          <a:p>
            <a:pPr algn="ctr"/>
            <a:r>
              <a:rPr lang="ru-RU" b="1" u="sng"/>
              <a:t>Костянтин зробив</a:t>
            </a:r>
          </a:p>
          <a:p>
            <a:pPr algn="ctr"/>
            <a:r>
              <a:rPr lang="ru-RU" b="1" u="sng"/>
              <a:t>столицею своєї</a:t>
            </a:r>
          </a:p>
          <a:p>
            <a:pPr algn="ctr"/>
            <a:r>
              <a:rPr lang="ru-RU" b="1" u="sng"/>
              <a:t>держави, назвавши</a:t>
            </a:r>
          </a:p>
          <a:p>
            <a:pPr algn="ctr"/>
            <a:r>
              <a:rPr lang="ru-RU" b="1" u="sng"/>
              <a:t>її Константинополем</a:t>
            </a:r>
          </a:p>
          <a:p>
            <a:pPr algn="ctr"/>
            <a:r>
              <a:rPr lang="ru-RU" b="1" u="sng"/>
              <a:t>(у 1453 р. був завойований</a:t>
            </a:r>
          </a:p>
          <a:p>
            <a:pPr algn="ctr"/>
            <a:r>
              <a:rPr lang="ru-RU" b="1" u="sng"/>
              <a:t>турками).</a:t>
            </a:r>
            <a:endParaRPr lang="ru-RU"/>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01058"/>
                                        </p:tgtEl>
                                        <p:attrNameLst>
                                          <p:attrName>style.visibility</p:attrName>
                                        </p:attrNameLst>
                                      </p:cBhvr>
                                      <p:to>
                                        <p:strVal val="visible"/>
                                      </p:to>
                                    </p:set>
                                    <p:anim calcmode="lin" valueType="num">
                                      <p:cBhvr>
                                        <p:cTn id="7" dur="1000" fill="hold"/>
                                        <p:tgtEl>
                                          <p:spTgt spid="301058"/>
                                        </p:tgtEl>
                                        <p:attrNameLst>
                                          <p:attrName>ppt_w</p:attrName>
                                        </p:attrNameLst>
                                      </p:cBhvr>
                                      <p:tavLst>
                                        <p:tav tm="0">
                                          <p:val>
                                            <p:strVal val="#ppt_w+.3"/>
                                          </p:val>
                                        </p:tav>
                                        <p:tav tm="100000">
                                          <p:val>
                                            <p:strVal val="#ppt_w"/>
                                          </p:val>
                                        </p:tav>
                                      </p:tavLst>
                                    </p:anim>
                                    <p:anim calcmode="lin" valueType="num">
                                      <p:cBhvr>
                                        <p:cTn id="8" dur="1000" fill="hold"/>
                                        <p:tgtEl>
                                          <p:spTgt spid="301058"/>
                                        </p:tgtEl>
                                        <p:attrNameLst>
                                          <p:attrName>ppt_h</p:attrName>
                                        </p:attrNameLst>
                                      </p:cBhvr>
                                      <p:tavLst>
                                        <p:tav tm="0">
                                          <p:val>
                                            <p:strVal val="#ppt_h"/>
                                          </p:val>
                                        </p:tav>
                                        <p:tav tm="100000">
                                          <p:val>
                                            <p:strVal val="#ppt_h"/>
                                          </p:val>
                                        </p:tav>
                                      </p:tavLst>
                                    </p:anim>
                                    <p:animEffect transition="in" filter="fade">
                                      <p:cBhvr>
                                        <p:cTn id="9" dur="1000"/>
                                        <p:tgtEl>
                                          <p:spTgt spid="301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8"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pPr algn="ctr" eaLnBrk="1" hangingPunct="1"/>
            <a:r>
              <a:rPr lang="uk-UA" sz="4800" smtClean="0"/>
              <a:t>3 основні течії</a:t>
            </a:r>
            <a:endParaRPr lang="ru-RU" sz="4800" smtClean="0"/>
          </a:p>
        </p:txBody>
      </p:sp>
      <p:sp>
        <p:nvSpPr>
          <p:cNvPr id="302083" name="Rectangle 3"/>
          <p:cNvSpPr>
            <a:spLocks noGrp="1" noChangeArrowheads="1"/>
          </p:cNvSpPr>
          <p:nvPr>
            <p:ph type="body" idx="1"/>
          </p:nvPr>
        </p:nvSpPr>
        <p:spPr>
          <a:xfrm>
            <a:off x="468313" y="1628775"/>
            <a:ext cx="8207375" cy="1295400"/>
          </a:xfrm>
        </p:spPr>
        <p:txBody>
          <a:bodyPr/>
          <a:lstStyle/>
          <a:p>
            <a:pPr algn="ctr" eaLnBrk="1" hangingPunct="1">
              <a:buFontTx/>
              <a:buNone/>
            </a:pPr>
            <a:r>
              <a:rPr lang="ru-RU" sz="1800" smtClean="0"/>
              <a:t>У XVI ст. стався ще один великий церковний розкол, коли у Західній Європі в процесі Реформації від католицизму відокремилися </a:t>
            </a:r>
            <a:r>
              <a:rPr lang="ru-RU" sz="1800" b="1" u="sng" smtClean="0"/>
              <a:t>протестантські церкви</a:t>
            </a:r>
            <a:r>
              <a:rPr lang="ru-RU" sz="1800" b="1" smtClean="0"/>
              <a:t>. </a:t>
            </a:r>
          </a:p>
        </p:txBody>
      </p:sp>
      <p:sp>
        <p:nvSpPr>
          <p:cNvPr id="302085" name="Rectangle 5"/>
          <p:cNvSpPr>
            <a:spLocks noChangeArrowheads="1"/>
          </p:cNvSpPr>
          <p:nvPr/>
        </p:nvSpPr>
        <p:spPr bwMode="auto">
          <a:xfrm>
            <a:off x="827088" y="2781300"/>
            <a:ext cx="3168650" cy="1295400"/>
          </a:xfrm>
          <a:prstGeom prst="rect">
            <a:avLst/>
          </a:prstGeom>
          <a:solidFill>
            <a:srgbClr val="EBFFEB"/>
          </a:solidFill>
          <a:ln w="38100">
            <a:solidFill>
              <a:schemeClr val="tx1"/>
            </a:solidFill>
            <a:miter lim="800000"/>
            <a:headEnd/>
            <a:tailEnd/>
          </a:ln>
          <a:effectLst/>
        </p:spPr>
        <p:txBody>
          <a:bodyPr wrap="none" lIns="90000" tIns="46800" rIns="90000" bIns="46800" anchor="ctr"/>
          <a:lstStyle/>
          <a:p>
            <a:pPr algn="ctr">
              <a:defRPr/>
            </a:pPr>
            <a:r>
              <a:rPr lang="ru-RU" sz="2800" b="1" u="sng">
                <a:effectLst>
                  <a:outerShdw blurRad="38100" dist="38100" dir="2700000" algn="tl">
                    <a:srgbClr val="FFFFFF"/>
                  </a:outerShdw>
                </a:effectLst>
              </a:rPr>
              <a:t>Православ'я</a:t>
            </a:r>
            <a:r>
              <a:rPr lang="ru-RU">
                <a:effectLst>
                  <a:outerShdw blurRad="38100" dist="38100" dir="2700000" algn="tl">
                    <a:srgbClr val="FFFFFF"/>
                  </a:outerShdw>
                </a:effectLst>
              </a:rPr>
              <a:t> </a:t>
            </a:r>
          </a:p>
        </p:txBody>
      </p:sp>
      <p:sp>
        <p:nvSpPr>
          <p:cNvPr id="302086" name="Rectangle 6"/>
          <p:cNvSpPr>
            <a:spLocks noChangeArrowheads="1"/>
          </p:cNvSpPr>
          <p:nvPr/>
        </p:nvSpPr>
        <p:spPr bwMode="auto">
          <a:xfrm>
            <a:off x="5003800" y="2781300"/>
            <a:ext cx="3168650" cy="1295400"/>
          </a:xfrm>
          <a:prstGeom prst="rect">
            <a:avLst/>
          </a:prstGeom>
          <a:solidFill>
            <a:srgbClr val="EBFFEB"/>
          </a:solidFill>
          <a:ln w="38100">
            <a:solidFill>
              <a:schemeClr val="tx1"/>
            </a:solidFill>
            <a:miter lim="800000"/>
            <a:headEnd/>
            <a:tailEnd/>
          </a:ln>
          <a:effectLst/>
        </p:spPr>
        <p:txBody>
          <a:bodyPr wrap="none" lIns="90000" tIns="46800" rIns="90000" bIns="46800" anchor="ctr"/>
          <a:lstStyle/>
          <a:p>
            <a:pPr algn="ctr">
              <a:defRPr/>
            </a:pPr>
            <a:r>
              <a:rPr lang="ru-RU" sz="2800" b="1" u="sng">
                <a:effectLst>
                  <a:outerShdw blurRad="38100" dist="38100" dir="2700000" algn="tl">
                    <a:srgbClr val="FFFFFF"/>
                  </a:outerShdw>
                </a:effectLst>
              </a:rPr>
              <a:t>Католицизм </a:t>
            </a:r>
          </a:p>
        </p:txBody>
      </p:sp>
      <p:sp>
        <p:nvSpPr>
          <p:cNvPr id="302087" name="Rectangle 7"/>
          <p:cNvSpPr>
            <a:spLocks noChangeArrowheads="1"/>
          </p:cNvSpPr>
          <p:nvPr/>
        </p:nvSpPr>
        <p:spPr bwMode="auto">
          <a:xfrm>
            <a:off x="3131840" y="4149725"/>
            <a:ext cx="3168650" cy="1295400"/>
          </a:xfrm>
          <a:prstGeom prst="rect">
            <a:avLst/>
          </a:prstGeom>
          <a:solidFill>
            <a:srgbClr val="EBFFEB"/>
          </a:solidFill>
          <a:ln w="38100">
            <a:solidFill>
              <a:schemeClr val="tx1"/>
            </a:solidFill>
            <a:miter lim="800000"/>
            <a:headEnd/>
            <a:tailEnd/>
          </a:ln>
          <a:effectLst/>
        </p:spPr>
        <p:txBody>
          <a:bodyPr wrap="none" lIns="90000" tIns="46800" rIns="90000" bIns="46800" anchor="ctr"/>
          <a:lstStyle/>
          <a:p>
            <a:pPr algn="ctr">
              <a:defRPr/>
            </a:pPr>
            <a:r>
              <a:rPr lang="ru-RU" sz="2800" b="1" u="sng" dirty="0">
                <a:effectLst>
                  <a:outerShdw blurRad="38100" dist="38100" dir="2700000" algn="tl">
                    <a:srgbClr val="FFFFFF"/>
                  </a:outerShdw>
                </a:effectLst>
              </a:rPr>
              <a:t>Протестантизм</a:t>
            </a:r>
            <a:r>
              <a:rPr lang="ru-RU" dirty="0"/>
              <a:t> </a:t>
            </a:r>
          </a:p>
        </p:txBody>
      </p:sp>
      <p:cxnSp>
        <p:nvCxnSpPr>
          <p:cNvPr id="27655" name="AutoShape 8"/>
          <p:cNvCxnSpPr>
            <a:cxnSpLocks noChangeShapeType="1"/>
            <a:stCxn id="302082" idx="1"/>
            <a:endCxn id="302085" idx="1"/>
          </p:cNvCxnSpPr>
          <p:nvPr/>
        </p:nvCxnSpPr>
        <p:spPr bwMode="auto">
          <a:xfrm rot="10800000" flipH="1" flipV="1">
            <a:off x="457200" y="1143000"/>
            <a:ext cx="350838" cy="2286000"/>
          </a:xfrm>
          <a:prstGeom prst="curvedConnector3">
            <a:avLst>
              <a:gd name="adj1" fmla="val -65157"/>
            </a:avLst>
          </a:prstGeom>
          <a:noFill/>
          <a:ln w="38100">
            <a:solidFill>
              <a:schemeClr val="tx1"/>
            </a:solidFill>
            <a:round/>
            <a:headEnd/>
            <a:tailEnd type="triangle" w="med" len="med"/>
          </a:ln>
        </p:spPr>
      </p:cxnSp>
      <p:cxnSp>
        <p:nvCxnSpPr>
          <p:cNvPr id="27656" name="AutoShape 9"/>
          <p:cNvCxnSpPr>
            <a:cxnSpLocks noChangeShapeType="1"/>
            <a:stCxn id="302082" idx="3"/>
            <a:endCxn id="302086" idx="3"/>
          </p:cNvCxnSpPr>
          <p:nvPr/>
        </p:nvCxnSpPr>
        <p:spPr bwMode="auto">
          <a:xfrm flipH="1">
            <a:off x="8191500" y="1143000"/>
            <a:ext cx="342900" cy="2286000"/>
          </a:xfrm>
          <a:prstGeom prst="curvedConnector3">
            <a:avLst>
              <a:gd name="adj1" fmla="val -66667"/>
            </a:avLst>
          </a:prstGeom>
          <a:noFill/>
          <a:ln w="38100">
            <a:solidFill>
              <a:schemeClr val="tx1"/>
            </a:solidFill>
            <a:round/>
            <a:headEnd/>
            <a:tailEnd type="triangle" w="med" len="med"/>
          </a:ln>
        </p:spPr>
      </p:cxnSp>
      <p:sp>
        <p:nvSpPr>
          <p:cNvPr id="27657" name="Line 10"/>
          <p:cNvSpPr>
            <a:spLocks noChangeShapeType="1"/>
          </p:cNvSpPr>
          <p:nvPr/>
        </p:nvSpPr>
        <p:spPr bwMode="auto">
          <a:xfrm>
            <a:off x="4500563" y="1412875"/>
            <a:ext cx="0" cy="360363"/>
          </a:xfrm>
          <a:prstGeom prst="line">
            <a:avLst/>
          </a:prstGeom>
          <a:noFill/>
          <a:ln w="38100">
            <a:solidFill>
              <a:schemeClr val="tx1"/>
            </a:solidFill>
            <a:round/>
            <a:headEnd/>
            <a:tailEnd/>
          </a:ln>
        </p:spPr>
        <p:txBody>
          <a:bodyPr wrap="none" lIns="90000" tIns="46800" rIns="90000" bIns="46800" anchor="ctr"/>
          <a:lstStyle/>
          <a:p>
            <a:endParaRPr lang="ru-RU"/>
          </a:p>
        </p:txBody>
      </p:sp>
      <p:sp>
        <p:nvSpPr>
          <p:cNvPr id="27658" name="Line 11"/>
          <p:cNvSpPr>
            <a:spLocks noChangeShapeType="1"/>
          </p:cNvSpPr>
          <p:nvPr/>
        </p:nvSpPr>
        <p:spPr bwMode="auto">
          <a:xfrm>
            <a:off x="4500563" y="2781300"/>
            <a:ext cx="0" cy="1368425"/>
          </a:xfrm>
          <a:prstGeom prst="line">
            <a:avLst/>
          </a:prstGeom>
          <a:noFill/>
          <a:ln w="38100">
            <a:solidFill>
              <a:schemeClr val="tx1"/>
            </a:solidFill>
            <a:round/>
            <a:headEnd/>
            <a:tailEnd type="triangle" w="med" len="med"/>
          </a:ln>
        </p:spPr>
        <p:txBody>
          <a:bodyPr wrap="none" lIns="90000" tIns="46800" rIns="90000" bIns="46800" anchor="ctr"/>
          <a:lstStyle/>
          <a:p>
            <a:endParaRPr lang="ru-RU"/>
          </a:p>
        </p:txBody>
      </p:sp>
      <p:pic>
        <p:nvPicPr>
          <p:cNvPr id="27659" name="Picture 14" descr="пртест церк"/>
          <p:cNvPicPr>
            <a:picLocks noChangeAspect="1" noChangeArrowheads="1"/>
          </p:cNvPicPr>
          <p:nvPr/>
        </p:nvPicPr>
        <p:blipFill>
          <a:blip r:embed="rId2" cstate="print"/>
          <a:srcRect/>
          <a:stretch>
            <a:fillRect/>
          </a:stretch>
        </p:blipFill>
        <p:spPr bwMode="auto">
          <a:xfrm>
            <a:off x="3492202" y="5022850"/>
            <a:ext cx="2447925" cy="1835150"/>
          </a:xfrm>
          <a:prstGeom prst="rect">
            <a:avLst/>
          </a:prstGeom>
          <a:noFill/>
          <a:ln w="9525">
            <a:noFill/>
            <a:miter lim="800000"/>
            <a:headEnd/>
            <a:tailEnd/>
          </a:ln>
        </p:spPr>
      </p:pic>
      <p:pic>
        <p:nvPicPr>
          <p:cNvPr id="27661" name="Picture 16" descr="катол церк"/>
          <p:cNvPicPr>
            <a:picLocks noChangeAspect="1" noChangeArrowheads="1"/>
          </p:cNvPicPr>
          <p:nvPr/>
        </p:nvPicPr>
        <p:blipFill>
          <a:blip r:embed="rId3"/>
          <a:srcRect/>
          <a:stretch>
            <a:fillRect/>
          </a:stretch>
        </p:blipFill>
        <p:spPr bwMode="auto">
          <a:xfrm>
            <a:off x="6621968" y="3884989"/>
            <a:ext cx="1998662" cy="2663825"/>
          </a:xfrm>
          <a:prstGeom prst="rect">
            <a:avLst/>
          </a:prstGeom>
          <a:noFill/>
          <a:ln w="9525">
            <a:noFill/>
            <a:miter lim="800000"/>
            <a:headEnd/>
            <a:tailEnd/>
          </a:ln>
        </p:spPr>
      </p:pic>
      <p:pic>
        <p:nvPicPr>
          <p:cNvPr id="6146" name="Picture 2" descr="203159_1.jpg (450×3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502" y="4020150"/>
            <a:ext cx="2880413" cy="1920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02082"/>
                                        </p:tgtEl>
                                        <p:attrNameLst>
                                          <p:attrName>style.visibility</p:attrName>
                                        </p:attrNameLst>
                                      </p:cBhvr>
                                      <p:to>
                                        <p:strVal val="visible"/>
                                      </p:to>
                                    </p:set>
                                    <p:animEffect transition="in" filter="fade">
                                      <p:cBhvr>
                                        <p:cTn id="7" dur="1000"/>
                                        <p:tgtEl>
                                          <p:spTgt spid="302082"/>
                                        </p:tgtEl>
                                      </p:cBhvr>
                                    </p:animEffect>
                                    <p:anim calcmode="lin" valueType="num">
                                      <p:cBhvr>
                                        <p:cTn id="8" dur="1000" fill="hold"/>
                                        <p:tgtEl>
                                          <p:spTgt spid="302082"/>
                                        </p:tgtEl>
                                        <p:attrNameLst>
                                          <p:attrName>ppt_x</p:attrName>
                                        </p:attrNameLst>
                                      </p:cBhvr>
                                      <p:tavLst>
                                        <p:tav tm="0">
                                          <p:val>
                                            <p:strVal val="#ppt_x"/>
                                          </p:val>
                                        </p:tav>
                                        <p:tav tm="100000">
                                          <p:val>
                                            <p:strVal val="#ppt_x"/>
                                          </p:val>
                                        </p:tav>
                                      </p:tavLst>
                                    </p:anim>
                                    <p:anim calcmode="lin" valueType="num">
                                      <p:cBhvr>
                                        <p:cTn id="9" dur="898" decel="100000" fill="hold"/>
                                        <p:tgtEl>
                                          <p:spTgt spid="30208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0208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02083">
                                            <p:txEl>
                                              <p:pRg st="0" end="0"/>
                                            </p:txEl>
                                          </p:spTgt>
                                        </p:tgtEl>
                                        <p:attrNameLst>
                                          <p:attrName>style.visibility</p:attrName>
                                        </p:attrNameLst>
                                      </p:cBhvr>
                                      <p:to>
                                        <p:strVal val="visible"/>
                                      </p:to>
                                    </p:set>
                                    <p:animEffect transition="in" filter="fade">
                                      <p:cBhvr>
                                        <p:cTn id="15" dur="1000"/>
                                        <p:tgtEl>
                                          <p:spTgt spid="302083">
                                            <p:txEl>
                                              <p:pRg st="0" end="0"/>
                                            </p:txEl>
                                          </p:spTgt>
                                        </p:tgtEl>
                                      </p:cBhvr>
                                    </p:animEffect>
                                    <p:anim calcmode="lin" valueType="num">
                                      <p:cBhvr>
                                        <p:cTn id="16" dur="1000" fill="hold"/>
                                        <p:tgtEl>
                                          <p:spTgt spid="30208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0208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0208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2" grpId="0"/>
      <p:bldP spid="30208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algn="ctr" eaLnBrk="1" hangingPunct="1"/>
            <a:r>
              <a:rPr lang="uk-UA" smtClean="0"/>
              <a:t>Християнське Віровчення</a:t>
            </a:r>
            <a:endParaRPr lang="ru-RU" smtClean="0"/>
          </a:p>
        </p:txBody>
      </p:sp>
      <p:sp>
        <p:nvSpPr>
          <p:cNvPr id="303107" name="Rectangle 3"/>
          <p:cNvSpPr>
            <a:spLocks noGrp="1" noChangeArrowheads="1"/>
          </p:cNvSpPr>
          <p:nvPr>
            <p:ph type="body" idx="1"/>
          </p:nvPr>
        </p:nvSpPr>
        <p:spPr/>
        <p:txBody>
          <a:bodyPr/>
          <a:lstStyle/>
          <a:p>
            <a:pPr eaLnBrk="1" hangingPunct="1">
              <a:lnSpc>
                <a:spcPct val="115000"/>
              </a:lnSpc>
            </a:pPr>
            <a:r>
              <a:rPr lang="ru-RU" sz="2000" smtClean="0"/>
              <a:t>Основні догмати — положення християнського віровчення, які складалися протягом багатьох століть, сформульовані у Біблії та постановах християнських вселенських соборів, їхня сутність викладена у 12 пунктах Символу віри, прийнятого на Нікейському (325 р.) та Антіохійському (381 р.) Вселенських соборах. </a:t>
            </a:r>
          </a:p>
          <a:p>
            <a:pPr eaLnBrk="1" hangingPunct="1">
              <a:lnSpc>
                <a:spcPct val="115000"/>
              </a:lnSpc>
            </a:pPr>
            <a:r>
              <a:rPr lang="ru-RU" sz="2000" smtClean="0"/>
              <a:t>Символ віри — стислий виклад головних догматів релігійного напряму Церкви, які обов'язково повинні визнаватися віруючими.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03106"/>
                                        </p:tgtEl>
                                        <p:attrNameLst>
                                          <p:attrName>style.visibility</p:attrName>
                                        </p:attrNameLst>
                                      </p:cBhvr>
                                      <p:to>
                                        <p:strVal val="visible"/>
                                      </p:to>
                                    </p:set>
                                    <p:anim calcmode="lin" valueType="num">
                                      <p:cBhvr>
                                        <p:cTn id="7" dur="500" fill="hold"/>
                                        <p:tgtEl>
                                          <p:spTgt spid="303106"/>
                                        </p:tgtEl>
                                        <p:attrNameLst>
                                          <p:attrName>ppt_w</p:attrName>
                                        </p:attrNameLst>
                                      </p:cBhvr>
                                      <p:tavLst>
                                        <p:tav tm="0">
                                          <p:val>
                                            <p:fltVal val="0"/>
                                          </p:val>
                                        </p:tav>
                                        <p:tav tm="100000">
                                          <p:val>
                                            <p:strVal val="#ppt_w"/>
                                          </p:val>
                                        </p:tav>
                                      </p:tavLst>
                                    </p:anim>
                                    <p:anim calcmode="lin" valueType="num">
                                      <p:cBhvr>
                                        <p:cTn id="8" dur="500" fill="hold"/>
                                        <p:tgtEl>
                                          <p:spTgt spid="30310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03107">
                                            <p:txEl>
                                              <p:pRg st="0" end="0"/>
                                            </p:txEl>
                                          </p:spTgt>
                                        </p:tgtEl>
                                        <p:attrNameLst>
                                          <p:attrName>style.visibility</p:attrName>
                                        </p:attrNameLst>
                                      </p:cBhvr>
                                      <p:to>
                                        <p:strVal val="visible"/>
                                      </p:to>
                                    </p:set>
                                    <p:anim calcmode="lin" valueType="num">
                                      <p:cBhvr>
                                        <p:cTn id="13" dur="500" fill="hold"/>
                                        <p:tgtEl>
                                          <p:spTgt spid="30310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0310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03107">
                                            <p:txEl>
                                              <p:pRg st="1" end="1"/>
                                            </p:txEl>
                                          </p:spTgt>
                                        </p:tgtEl>
                                        <p:attrNameLst>
                                          <p:attrName>style.visibility</p:attrName>
                                        </p:attrNameLst>
                                      </p:cBhvr>
                                      <p:to>
                                        <p:strVal val="visible"/>
                                      </p:to>
                                    </p:set>
                                    <p:anim calcmode="lin" valueType="num">
                                      <p:cBhvr>
                                        <p:cTn id="19" dur="500" fill="hold"/>
                                        <p:tgtEl>
                                          <p:spTgt spid="30310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0310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6" grpId="0"/>
      <p:bldP spid="30310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457128" y="476672"/>
            <a:ext cx="8077200" cy="914400"/>
          </a:xfrm>
        </p:spPr>
        <p:txBody>
          <a:bodyPr/>
          <a:lstStyle/>
          <a:p>
            <a:pPr algn="ctr" eaLnBrk="1" hangingPunct="1"/>
            <a:r>
              <a:rPr lang="uk-UA"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10 заповідей Божих:</a:t>
            </a:r>
            <a:endParaRPr lang="ru-RU"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9699" name="Rectangle 4"/>
          <p:cNvSpPr>
            <a:spLocks noChangeArrowheads="1"/>
          </p:cNvSpPr>
          <p:nvPr/>
        </p:nvSpPr>
        <p:spPr bwMode="auto">
          <a:xfrm>
            <a:off x="673822" y="1483519"/>
            <a:ext cx="8280400" cy="433387"/>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dirty="0"/>
              <a:t>Я Господь Бог </a:t>
            </a:r>
            <a:r>
              <a:rPr lang="ru-RU" dirty="0" err="1"/>
              <a:t>твій</a:t>
            </a:r>
            <a:r>
              <a:rPr lang="ru-RU" dirty="0"/>
              <a:t>, не </a:t>
            </a:r>
            <a:r>
              <a:rPr lang="ru-RU" dirty="0" err="1"/>
              <a:t>будеш</a:t>
            </a:r>
            <a:r>
              <a:rPr lang="ru-RU" dirty="0"/>
              <a:t> </a:t>
            </a:r>
            <a:r>
              <a:rPr lang="ru-RU" dirty="0" err="1"/>
              <a:t>мати</a:t>
            </a:r>
            <a:r>
              <a:rPr lang="ru-RU" dirty="0"/>
              <a:t> </a:t>
            </a:r>
            <a:r>
              <a:rPr lang="ru-RU" dirty="0" err="1"/>
              <a:t>інших</a:t>
            </a:r>
            <a:r>
              <a:rPr lang="ru-RU" dirty="0"/>
              <a:t> </a:t>
            </a:r>
            <a:r>
              <a:rPr lang="ru-RU" dirty="0" err="1"/>
              <a:t>богів</a:t>
            </a:r>
            <a:r>
              <a:rPr lang="ru-RU" dirty="0"/>
              <a:t>, </a:t>
            </a:r>
            <a:r>
              <a:rPr lang="ru-RU" dirty="0" err="1"/>
              <a:t>крім</a:t>
            </a:r>
            <a:r>
              <a:rPr lang="ru-RU" dirty="0"/>
              <a:t> Мене.</a:t>
            </a:r>
          </a:p>
        </p:txBody>
      </p:sp>
      <p:sp>
        <p:nvSpPr>
          <p:cNvPr id="29700" name="Rectangle 5"/>
          <p:cNvSpPr>
            <a:spLocks noChangeArrowheads="1"/>
          </p:cNvSpPr>
          <p:nvPr/>
        </p:nvSpPr>
        <p:spPr bwMode="auto">
          <a:xfrm>
            <a:off x="673822" y="1988344"/>
            <a:ext cx="8280400" cy="576262"/>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dirty="0"/>
              <a:t>Не </a:t>
            </a:r>
            <a:r>
              <a:rPr lang="ru-RU" dirty="0" err="1"/>
              <a:t>роби</a:t>
            </a:r>
            <a:r>
              <a:rPr lang="ru-RU" dirty="0"/>
              <a:t> </a:t>
            </a:r>
            <a:r>
              <a:rPr lang="ru-RU" dirty="0" err="1"/>
              <a:t>собі</a:t>
            </a:r>
            <a:r>
              <a:rPr lang="ru-RU" dirty="0"/>
              <a:t> </a:t>
            </a:r>
            <a:r>
              <a:rPr lang="ru-RU" dirty="0" err="1"/>
              <a:t>ідола</a:t>
            </a:r>
            <a:r>
              <a:rPr lang="ru-RU" dirty="0"/>
              <a:t> </a:t>
            </a:r>
            <a:r>
              <a:rPr lang="ru-RU" dirty="0" err="1"/>
              <a:t>або</a:t>
            </a:r>
            <a:r>
              <a:rPr lang="ru-RU" dirty="0"/>
              <a:t> </a:t>
            </a:r>
            <a:r>
              <a:rPr lang="ru-RU" dirty="0" err="1"/>
              <a:t>чогось</a:t>
            </a:r>
            <a:r>
              <a:rPr lang="ru-RU" dirty="0"/>
              <a:t> </a:t>
            </a:r>
            <a:r>
              <a:rPr lang="ru-RU" dirty="0" err="1"/>
              <a:t>подібного</a:t>
            </a:r>
            <a:r>
              <a:rPr lang="ru-RU" dirty="0"/>
              <a:t> до того, </a:t>
            </a:r>
            <a:r>
              <a:rPr lang="ru-RU" dirty="0" err="1"/>
              <a:t>що</a:t>
            </a:r>
            <a:r>
              <a:rPr lang="ru-RU" dirty="0"/>
              <a:t> на </a:t>
            </a:r>
            <a:r>
              <a:rPr lang="ru-RU" dirty="0" err="1"/>
              <a:t>небі</a:t>
            </a:r>
            <a:r>
              <a:rPr lang="ru-RU" dirty="0"/>
              <a:t> </a:t>
            </a:r>
            <a:r>
              <a:rPr lang="ru-RU" dirty="0" err="1"/>
              <a:t>вгорі</a:t>
            </a:r>
            <a:r>
              <a:rPr lang="ru-RU" dirty="0"/>
              <a:t>,</a:t>
            </a:r>
          </a:p>
          <a:p>
            <a:pPr algn="ctr"/>
            <a:r>
              <a:rPr lang="ru-RU" dirty="0" err="1"/>
              <a:t>або</a:t>
            </a:r>
            <a:r>
              <a:rPr lang="ru-RU" dirty="0"/>
              <a:t> на </a:t>
            </a:r>
            <a:r>
              <a:rPr lang="ru-RU" dirty="0" err="1"/>
              <a:t>землі</a:t>
            </a:r>
            <a:r>
              <a:rPr lang="ru-RU" dirty="0"/>
              <a:t> </a:t>
            </a:r>
            <a:r>
              <a:rPr lang="ru-RU" dirty="0" err="1"/>
              <a:t>долі</a:t>
            </a:r>
            <a:r>
              <a:rPr lang="ru-RU" dirty="0"/>
              <a:t>, </a:t>
            </a:r>
            <a:r>
              <a:rPr lang="ru-RU" dirty="0" err="1"/>
              <a:t>або</a:t>
            </a:r>
            <a:r>
              <a:rPr lang="ru-RU" dirty="0"/>
              <a:t> у водах </a:t>
            </a:r>
            <a:r>
              <a:rPr lang="ru-RU" dirty="0" err="1"/>
              <a:t>під</a:t>
            </a:r>
            <a:r>
              <a:rPr lang="ru-RU" dirty="0"/>
              <a:t> землею, і не </a:t>
            </a:r>
            <a:r>
              <a:rPr lang="ru-RU" dirty="0" err="1"/>
              <a:t>вклоняйся</a:t>
            </a:r>
            <a:r>
              <a:rPr lang="ru-RU" dirty="0"/>
              <a:t> </a:t>
            </a:r>
            <a:r>
              <a:rPr lang="ru-RU" dirty="0" err="1"/>
              <a:t>їм</a:t>
            </a:r>
            <a:r>
              <a:rPr lang="ru-RU" dirty="0"/>
              <a:t>, і не служи </a:t>
            </a:r>
            <a:r>
              <a:rPr lang="ru-RU" dirty="0" err="1"/>
              <a:t>їм</a:t>
            </a:r>
            <a:r>
              <a:rPr lang="ru-RU" dirty="0"/>
              <a:t>. </a:t>
            </a:r>
          </a:p>
        </p:txBody>
      </p:sp>
      <p:sp>
        <p:nvSpPr>
          <p:cNvPr id="29701" name="Rectangle 7"/>
          <p:cNvSpPr>
            <a:spLocks noChangeArrowheads="1"/>
          </p:cNvSpPr>
          <p:nvPr/>
        </p:nvSpPr>
        <p:spPr bwMode="auto">
          <a:xfrm>
            <a:off x="673822" y="2636044"/>
            <a:ext cx="8280400" cy="431800"/>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Не взивай даремно імені Господа Бога твого. </a:t>
            </a:r>
          </a:p>
        </p:txBody>
      </p:sp>
      <p:sp>
        <p:nvSpPr>
          <p:cNvPr id="29702" name="Rectangle 8"/>
          <p:cNvSpPr>
            <a:spLocks noChangeArrowheads="1"/>
          </p:cNvSpPr>
          <p:nvPr/>
        </p:nvSpPr>
        <p:spPr bwMode="auto">
          <a:xfrm>
            <a:off x="673822" y="3140869"/>
            <a:ext cx="8280400" cy="576262"/>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Пам'ятай день святий святкувати: шість днів працюй і роби в них усі діла</a:t>
            </a:r>
          </a:p>
          <a:p>
            <a:pPr algn="ctr"/>
            <a:r>
              <a:rPr lang="ru-RU"/>
              <a:t>свої, а день сьомий — свято Господу Богу твоєму. </a:t>
            </a:r>
          </a:p>
        </p:txBody>
      </p:sp>
      <p:sp>
        <p:nvSpPr>
          <p:cNvPr id="29703" name="Rectangle 9"/>
          <p:cNvSpPr>
            <a:spLocks noChangeArrowheads="1"/>
          </p:cNvSpPr>
          <p:nvPr/>
        </p:nvSpPr>
        <p:spPr bwMode="auto">
          <a:xfrm>
            <a:off x="673822" y="3788569"/>
            <a:ext cx="8280400" cy="431800"/>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Шануй отця свого і матір свою, — добре тобі буде і довго житимеш на землі. </a:t>
            </a:r>
          </a:p>
        </p:txBody>
      </p:sp>
      <p:sp>
        <p:nvSpPr>
          <p:cNvPr id="29704" name="Rectangle 10"/>
          <p:cNvSpPr>
            <a:spLocks noChangeArrowheads="1"/>
          </p:cNvSpPr>
          <p:nvPr/>
        </p:nvSpPr>
        <p:spPr bwMode="auto">
          <a:xfrm>
            <a:off x="673822" y="4291806"/>
            <a:ext cx="2087562" cy="433388"/>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Не вбий. </a:t>
            </a:r>
          </a:p>
        </p:txBody>
      </p:sp>
      <p:sp>
        <p:nvSpPr>
          <p:cNvPr id="29705" name="Rectangle 11"/>
          <p:cNvSpPr>
            <a:spLocks noChangeArrowheads="1"/>
          </p:cNvSpPr>
          <p:nvPr/>
        </p:nvSpPr>
        <p:spPr bwMode="auto">
          <a:xfrm>
            <a:off x="3913909" y="4291806"/>
            <a:ext cx="2087563" cy="433388"/>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Не перелюбствуй.</a:t>
            </a:r>
          </a:p>
        </p:txBody>
      </p:sp>
      <p:sp>
        <p:nvSpPr>
          <p:cNvPr id="29706" name="Rectangle 12"/>
          <p:cNvSpPr>
            <a:spLocks noChangeArrowheads="1"/>
          </p:cNvSpPr>
          <p:nvPr/>
        </p:nvSpPr>
        <p:spPr bwMode="auto">
          <a:xfrm>
            <a:off x="6866659" y="4291806"/>
            <a:ext cx="2087563" cy="433388"/>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Не кради. </a:t>
            </a:r>
          </a:p>
        </p:txBody>
      </p:sp>
      <p:sp>
        <p:nvSpPr>
          <p:cNvPr id="29707" name="Rectangle 13"/>
          <p:cNvSpPr>
            <a:spLocks noChangeArrowheads="1"/>
          </p:cNvSpPr>
          <p:nvPr/>
        </p:nvSpPr>
        <p:spPr bwMode="auto">
          <a:xfrm>
            <a:off x="673822" y="4796631"/>
            <a:ext cx="8280400" cy="431800"/>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Не свідчи ложно на свого ближнього </a:t>
            </a:r>
          </a:p>
        </p:txBody>
      </p:sp>
      <p:sp>
        <p:nvSpPr>
          <p:cNvPr id="29708" name="Rectangle 14"/>
          <p:cNvSpPr>
            <a:spLocks noChangeArrowheads="1"/>
          </p:cNvSpPr>
          <p:nvPr/>
        </p:nvSpPr>
        <p:spPr bwMode="auto">
          <a:xfrm>
            <a:off x="673822" y="5299869"/>
            <a:ext cx="8280400" cy="936625"/>
          </a:xfrm>
          <a:prstGeom prst="rect">
            <a:avLst/>
          </a:prstGeom>
          <a:solidFill>
            <a:srgbClr val="EBFFEB"/>
          </a:solidFill>
          <a:ln w="38100">
            <a:solidFill>
              <a:schemeClr val="tx1"/>
            </a:solidFill>
            <a:miter lim="800000"/>
            <a:headEnd/>
            <a:tailEnd/>
          </a:ln>
        </p:spPr>
        <p:txBody>
          <a:bodyPr wrap="none" lIns="90000" tIns="46800" rIns="90000" bIns="46800" anchor="ctr"/>
          <a:lstStyle/>
          <a:p>
            <a:pPr algn="ctr"/>
            <a:r>
              <a:rPr lang="ru-RU"/>
              <a:t>Не жадай жони приятеля свого, не жадай дому</a:t>
            </a:r>
          </a:p>
          <a:p>
            <a:pPr algn="ctr"/>
            <a:r>
              <a:rPr lang="ru-RU"/>
              <a:t>ближнього свого, ані поля його, ані слуги його, ані вола його, ані осла</a:t>
            </a:r>
          </a:p>
          <a:p>
            <a:pPr algn="ctr"/>
            <a:r>
              <a:rPr lang="ru-RU"/>
              <a:t>його, ані всякої скотини його, ні чогось іншого, що є в ближнього твого.</a:t>
            </a:r>
          </a:p>
        </p:txBody>
      </p:sp>
      <p:sp>
        <p:nvSpPr>
          <p:cNvPr id="29709" name="WordArt 17"/>
          <p:cNvSpPr>
            <a:spLocks noChangeArrowheads="1" noChangeShapeType="1" noTextEdit="1"/>
          </p:cNvSpPr>
          <p:nvPr/>
        </p:nvSpPr>
        <p:spPr bwMode="auto">
          <a:xfrm>
            <a:off x="240434" y="1483519"/>
            <a:ext cx="288925" cy="360362"/>
          </a:xfrm>
          <a:prstGeom prst="rect">
            <a:avLst/>
          </a:prstGeom>
        </p:spPr>
        <p:txBody>
          <a:bodyPr wrap="none" fromWordArt="1">
            <a:prstTxWarp prst="textPlain">
              <a:avLst>
                <a:gd name="adj" fmla="val 50000"/>
              </a:avLst>
            </a:prstTxWarp>
          </a:bodyPr>
          <a:lstStyle/>
          <a:p>
            <a:pPr algn="ctr"/>
            <a:r>
              <a:rPr lang="ru-RU" sz="3600" kern="10">
                <a:ln w="31750">
                  <a:solidFill>
                    <a:schemeClr val="tx1"/>
                  </a:solidFill>
                  <a:round/>
                  <a:headEnd/>
                  <a:tailEnd/>
                </a:ln>
                <a:solidFill>
                  <a:srgbClr val="FFFF00"/>
                </a:solidFill>
                <a:latin typeface="Arial"/>
                <a:cs typeface="Arial"/>
              </a:rPr>
              <a:t>1</a:t>
            </a:r>
          </a:p>
        </p:txBody>
      </p:sp>
      <p:sp>
        <p:nvSpPr>
          <p:cNvPr id="29710" name="WordArt 18"/>
          <p:cNvSpPr>
            <a:spLocks noChangeArrowheads="1" noChangeShapeType="1" noTextEdit="1"/>
          </p:cNvSpPr>
          <p:nvPr/>
        </p:nvSpPr>
        <p:spPr bwMode="auto">
          <a:xfrm>
            <a:off x="313459" y="1988344"/>
            <a:ext cx="257175" cy="523875"/>
          </a:xfrm>
          <a:prstGeom prst="rect">
            <a:avLst/>
          </a:prstGeom>
        </p:spPr>
        <p:txBody>
          <a:bodyPr wrap="none" fromWordArt="1">
            <a:prstTxWarp prst="textPlain">
              <a:avLst>
                <a:gd name="adj" fmla="val 50000"/>
              </a:avLst>
            </a:prstTxWarp>
          </a:bodyPr>
          <a:lstStyle/>
          <a:p>
            <a:pPr algn="ctr"/>
            <a:r>
              <a:rPr lang="ru-RU" sz="3600" kern="10">
                <a:ln w="22225">
                  <a:solidFill>
                    <a:srgbClr val="000000"/>
                  </a:solidFill>
                  <a:round/>
                  <a:headEnd/>
                  <a:tailEnd/>
                </a:ln>
                <a:solidFill>
                  <a:srgbClr val="FFFF00"/>
                </a:solidFill>
                <a:latin typeface="Arial"/>
                <a:cs typeface="Arial"/>
              </a:rPr>
              <a:t>2</a:t>
            </a:r>
          </a:p>
        </p:txBody>
      </p:sp>
      <p:sp>
        <p:nvSpPr>
          <p:cNvPr id="29711" name="WordArt 19"/>
          <p:cNvSpPr>
            <a:spLocks noChangeArrowheads="1" noChangeShapeType="1" noTextEdit="1"/>
          </p:cNvSpPr>
          <p:nvPr/>
        </p:nvSpPr>
        <p:spPr bwMode="auto">
          <a:xfrm>
            <a:off x="313459" y="2636044"/>
            <a:ext cx="288925" cy="360362"/>
          </a:xfrm>
          <a:prstGeom prst="rect">
            <a:avLst/>
          </a:prstGeom>
        </p:spPr>
        <p:txBody>
          <a:bodyPr wrap="none" fromWordArt="1">
            <a:prstTxWarp prst="textPlain">
              <a:avLst>
                <a:gd name="adj" fmla="val 50000"/>
              </a:avLst>
            </a:prstTxWarp>
          </a:bodyPr>
          <a:lstStyle/>
          <a:p>
            <a:pPr algn="ctr"/>
            <a:r>
              <a:rPr lang="ru-RU" sz="3600" kern="10">
                <a:ln w="22225">
                  <a:solidFill>
                    <a:srgbClr val="000000"/>
                  </a:solidFill>
                  <a:round/>
                  <a:headEnd/>
                  <a:tailEnd/>
                </a:ln>
                <a:solidFill>
                  <a:srgbClr val="FFFF00"/>
                </a:solidFill>
                <a:latin typeface="Arial"/>
                <a:cs typeface="Arial"/>
              </a:rPr>
              <a:t>3</a:t>
            </a:r>
          </a:p>
        </p:txBody>
      </p:sp>
      <p:sp>
        <p:nvSpPr>
          <p:cNvPr id="29712" name="WordArt 20"/>
          <p:cNvSpPr>
            <a:spLocks noChangeArrowheads="1" noChangeShapeType="1" noTextEdit="1"/>
          </p:cNvSpPr>
          <p:nvPr/>
        </p:nvSpPr>
        <p:spPr bwMode="auto">
          <a:xfrm>
            <a:off x="313459" y="3140869"/>
            <a:ext cx="257175" cy="523875"/>
          </a:xfrm>
          <a:prstGeom prst="rect">
            <a:avLst/>
          </a:prstGeom>
        </p:spPr>
        <p:txBody>
          <a:bodyPr wrap="none" fromWordArt="1">
            <a:prstTxWarp prst="textPlain">
              <a:avLst>
                <a:gd name="adj" fmla="val 50000"/>
              </a:avLst>
            </a:prstTxWarp>
          </a:bodyPr>
          <a:lstStyle/>
          <a:p>
            <a:pPr algn="ctr"/>
            <a:r>
              <a:rPr lang="ru-RU" sz="3600" kern="10">
                <a:ln w="22225">
                  <a:solidFill>
                    <a:srgbClr val="000000"/>
                  </a:solidFill>
                  <a:round/>
                  <a:headEnd/>
                  <a:tailEnd/>
                </a:ln>
                <a:solidFill>
                  <a:srgbClr val="FFFF00"/>
                </a:solidFill>
                <a:latin typeface="Arial"/>
                <a:cs typeface="Arial"/>
              </a:rPr>
              <a:t>4</a:t>
            </a:r>
          </a:p>
        </p:txBody>
      </p:sp>
      <p:sp>
        <p:nvSpPr>
          <p:cNvPr id="29713" name="WordArt 21"/>
          <p:cNvSpPr>
            <a:spLocks noChangeArrowheads="1" noChangeShapeType="1" noTextEdit="1"/>
          </p:cNvSpPr>
          <p:nvPr/>
        </p:nvSpPr>
        <p:spPr bwMode="auto">
          <a:xfrm>
            <a:off x="313459" y="3788569"/>
            <a:ext cx="287338" cy="360362"/>
          </a:xfrm>
          <a:prstGeom prst="rect">
            <a:avLst/>
          </a:prstGeom>
        </p:spPr>
        <p:txBody>
          <a:bodyPr wrap="none" fromWordArt="1">
            <a:prstTxWarp prst="textPlain">
              <a:avLst>
                <a:gd name="adj" fmla="val 50000"/>
              </a:avLst>
            </a:prstTxWarp>
          </a:bodyPr>
          <a:lstStyle/>
          <a:p>
            <a:pPr algn="ctr"/>
            <a:r>
              <a:rPr lang="ru-RU" sz="3600" kern="10">
                <a:ln w="19050">
                  <a:solidFill>
                    <a:srgbClr val="000000"/>
                  </a:solidFill>
                  <a:round/>
                  <a:headEnd/>
                  <a:tailEnd/>
                </a:ln>
                <a:solidFill>
                  <a:srgbClr val="FFFF00"/>
                </a:solidFill>
                <a:latin typeface="Arial"/>
                <a:cs typeface="Arial"/>
              </a:rPr>
              <a:t>5</a:t>
            </a:r>
          </a:p>
        </p:txBody>
      </p:sp>
      <p:sp>
        <p:nvSpPr>
          <p:cNvPr id="29714" name="WordArt 22"/>
          <p:cNvSpPr>
            <a:spLocks noChangeArrowheads="1" noChangeShapeType="1" noTextEdit="1"/>
          </p:cNvSpPr>
          <p:nvPr/>
        </p:nvSpPr>
        <p:spPr bwMode="auto">
          <a:xfrm>
            <a:off x="384897" y="4291806"/>
            <a:ext cx="215900" cy="360363"/>
          </a:xfrm>
          <a:prstGeom prst="rect">
            <a:avLst/>
          </a:prstGeom>
        </p:spPr>
        <p:txBody>
          <a:bodyPr wrap="none" fromWordArt="1">
            <a:prstTxWarp prst="textPlain">
              <a:avLst>
                <a:gd name="adj" fmla="val 50000"/>
              </a:avLst>
            </a:prstTxWarp>
          </a:bodyPr>
          <a:lstStyle/>
          <a:p>
            <a:pPr algn="ctr"/>
            <a:r>
              <a:rPr lang="ru-RU" sz="3600" kern="10">
                <a:ln w="9525">
                  <a:solidFill>
                    <a:srgbClr val="000000"/>
                  </a:solidFill>
                  <a:round/>
                  <a:headEnd/>
                  <a:tailEnd/>
                </a:ln>
                <a:solidFill>
                  <a:srgbClr val="FFFF00"/>
                </a:solidFill>
                <a:latin typeface="Arial"/>
                <a:cs typeface="Arial"/>
              </a:rPr>
              <a:t>6</a:t>
            </a:r>
          </a:p>
        </p:txBody>
      </p:sp>
      <p:sp>
        <p:nvSpPr>
          <p:cNvPr id="29715" name="WordArt 23"/>
          <p:cNvSpPr>
            <a:spLocks noChangeArrowheads="1" noChangeShapeType="1" noTextEdit="1"/>
          </p:cNvSpPr>
          <p:nvPr/>
        </p:nvSpPr>
        <p:spPr bwMode="auto">
          <a:xfrm>
            <a:off x="3553547" y="4291806"/>
            <a:ext cx="287337" cy="360363"/>
          </a:xfrm>
          <a:prstGeom prst="rect">
            <a:avLst/>
          </a:prstGeom>
        </p:spPr>
        <p:txBody>
          <a:bodyPr wrap="none" fromWordArt="1">
            <a:prstTxWarp prst="textPlain">
              <a:avLst>
                <a:gd name="adj" fmla="val 50000"/>
              </a:avLst>
            </a:prstTxWarp>
          </a:bodyPr>
          <a:lstStyle/>
          <a:p>
            <a:pPr algn="ctr"/>
            <a:r>
              <a:rPr lang="ru-RU" sz="3600" kern="10">
                <a:ln w="25400">
                  <a:solidFill>
                    <a:srgbClr val="000000"/>
                  </a:solidFill>
                  <a:round/>
                  <a:headEnd/>
                  <a:tailEnd/>
                </a:ln>
                <a:solidFill>
                  <a:srgbClr val="FFFF00"/>
                </a:solidFill>
                <a:latin typeface="Arial"/>
                <a:cs typeface="Arial"/>
              </a:rPr>
              <a:t>7</a:t>
            </a:r>
          </a:p>
        </p:txBody>
      </p:sp>
      <p:sp>
        <p:nvSpPr>
          <p:cNvPr id="29716" name="WordArt 24"/>
          <p:cNvSpPr>
            <a:spLocks noChangeArrowheads="1" noChangeShapeType="1" noTextEdit="1"/>
          </p:cNvSpPr>
          <p:nvPr/>
        </p:nvSpPr>
        <p:spPr bwMode="auto">
          <a:xfrm>
            <a:off x="6506297" y="4291806"/>
            <a:ext cx="273050" cy="403225"/>
          </a:xfrm>
          <a:prstGeom prst="rect">
            <a:avLst/>
          </a:prstGeom>
        </p:spPr>
        <p:txBody>
          <a:bodyPr wrap="none" fromWordArt="1">
            <a:prstTxWarp prst="textPlain">
              <a:avLst>
                <a:gd name="adj" fmla="val 50000"/>
              </a:avLst>
            </a:prstTxWarp>
          </a:bodyPr>
          <a:lstStyle/>
          <a:p>
            <a:pPr algn="ctr"/>
            <a:r>
              <a:rPr lang="ru-RU" sz="3600" kern="10">
                <a:ln w="25400">
                  <a:solidFill>
                    <a:srgbClr val="000000"/>
                  </a:solidFill>
                  <a:round/>
                  <a:headEnd/>
                  <a:tailEnd/>
                </a:ln>
                <a:solidFill>
                  <a:srgbClr val="FFFF00"/>
                </a:solidFill>
                <a:latin typeface="Arial"/>
                <a:cs typeface="Arial"/>
              </a:rPr>
              <a:t>8</a:t>
            </a:r>
          </a:p>
        </p:txBody>
      </p:sp>
      <p:sp>
        <p:nvSpPr>
          <p:cNvPr id="29717" name="WordArt 25"/>
          <p:cNvSpPr>
            <a:spLocks noChangeArrowheads="1" noChangeShapeType="1" noTextEdit="1"/>
          </p:cNvSpPr>
          <p:nvPr/>
        </p:nvSpPr>
        <p:spPr bwMode="auto">
          <a:xfrm>
            <a:off x="313459" y="4796631"/>
            <a:ext cx="287338" cy="360363"/>
          </a:xfrm>
          <a:prstGeom prst="rect">
            <a:avLst/>
          </a:prstGeom>
        </p:spPr>
        <p:txBody>
          <a:bodyPr wrap="none" fromWordArt="1">
            <a:prstTxWarp prst="textPlain">
              <a:avLst>
                <a:gd name="adj" fmla="val 50000"/>
              </a:avLst>
            </a:prstTxWarp>
          </a:bodyPr>
          <a:lstStyle/>
          <a:p>
            <a:pPr algn="ctr"/>
            <a:r>
              <a:rPr lang="ru-RU" sz="3600" kern="10">
                <a:ln w="22225">
                  <a:solidFill>
                    <a:srgbClr val="000000"/>
                  </a:solidFill>
                  <a:round/>
                  <a:headEnd/>
                  <a:tailEnd/>
                </a:ln>
                <a:solidFill>
                  <a:srgbClr val="FFFF00"/>
                </a:solidFill>
                <a:latin typeface="Arial"/>
                <a:cs typeface="Arial"/>
              </a:rPr>
              <a:t>9</a:t>
            </a:r>
          </a:p>
        </p:txBody>
      </p:sp>
      <p:sp>
        <p:nvSpPr>
          <p:cNvPr id="29718" name="WordArt 26"/>
          <p:cNvSpPr>
            <a:spLocks noChangeArrowheads="1" noChangeShapeType="1" noTextEdit="1"/>
          </p:cNvSpPr>
          <p:nvPr/>
        </p:nvSpPr>
        <p:spPr bwMode="auto">
          <a:xfrm>
            <a:off x="240434" y="5444331"/>
            <a:ext cx="360363" cy="719138"/>
          </a:xfrm>
          <a:prstGeom prst="rect">
            <a:avLst/>
          </a:prstGeom>
        </p:spPr>
        <p:txBody>
          <a:bodyPr wrap="none" fromWordArt="1">
            <a:prstTxWarp prst="textPlain">
              <a:avLst>
                <a:gd name="adj" fmla="val 50000"/>
              </a:avLst>
            </a:prstTxWarp>
          </a:bodyPr>
          <a:lstStyle/>
          <a:p>
            <a:pPr algn="ctr"/>
            <a:r>
              <a:rPr lang="ru-RU" sz="3600" kern="10" dirty="0">
                <a:ln w="22225">
                  <a:solidFill>
                    <a:srgbClr val="000000"/>
                  </a:solidFill>
                  <a:round/>
                  <a:headEnd/>
                  <a:tailEnd/>
                </a:ln>
                <a:solidFill>
                  <a:srgbClr val="FFFF00"/>
                </a:solidFill>
                <a:latin typeface="Arial"/>
                <a:cs typeface="Arial"/>
              </a:rPr>
              <a:t>10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304130"/>
                                        </p:tgtEl>
                                        <p:attrNameLst>
                                          <p:attrName>style.visibility</p:attrName>
                                        </p:attrNameLst>
                                      </p:cBhvr>
                                      <p:to>
                                        <p:strVal val="visible"/>
                                      </p:to>
                                    </p:set>
                                    <p:animEffect transition="in" filter="fade">
                                      <p:cBhvr>
                                        <p:cTn id="7" dur="600">
                                          <p:stCondLst>
                                            <p:cond delay="0"/>
                                          </p:stCondLst>
                                        </p:cTn>
                                        <p:tgtEl>
                                          <p:spTgt spid="304130"/>
                                        </p:tgtEl>
                                      </p:cBhvr>
                                    </p:animEffect>
                                    <p:anim calcmode="lin" valueType="num">
                                      <p:cBhvr>
                                        <p:cTn id="8" dur="600" fill="hold">
                                          <p:stCondLst>
                                            <p:cond delay="0"/>
                                          </p:stCondLst>
                                        </p:cTn>
                                        <p:tgtEl>
                                          <p:spTgt spid="30413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0413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0413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0"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pPr algn="ctr" eaLnBrk="1" hangingPunct="1"/>
            <a:r>
              <a:rPr lang="ru-RU" smtClean="0"/>
              <a:t>Обов'язки християнина </a:t>
            </a:r>
          </a:p>
        </p:txBody>
      </p:sp>
      <p:sp>
        <p:nvSpPr>
          <p:cNvPr id="30723" name="Rectangle 4"/>
          <p:cNvSpPr>
            <a:spLocks noChangeArrowheads="1"/>
          </p:cNvSpPr>
          <p:nvPr/>
        </p:nvSpPr>
        <p:spPr bwMode="auto">
          <a:xfrm>
            <a:off x="971550" y="1628775"/>
            <a:ext cx="7704138" cy="792163"/>
          </a:xfrm>
          <a:prstGeom prst="rect">
            <a:avLst/>
          </a:prstGeom>
          <a:solidFill>
            <a:srgbClr val="EBFFEB"/>
          </a:solidFill>
          <a:ln w="38100">
            <a:solidFill>
              <a:schemeClr val="tx1"/>
            </a:solidFill>
            <a:miter lim="800000"/>
            <a:headEnd/>
            <a:tailEnd/>
          </a:ln>
        </p:spPr>
        <p:txBody>
          <a:bodyPr wrap="none" lIns="90000" tIns="46800" rIns="90000" bIns="46800" anchor="ctr"/>
          <a:lstStyle/>
          <a:p>
            <a:r>
              <a:rPr lang="uk-UA" sz="3600" b="1"/>
              <a:t>1.  </a:t>
            </a:r>
            <a:r>
              <a:rPr lang="ru-RU" sz="3200"/>
              <a:t>Неділі і свята святкувати.</a:t>
            </a:r>
            <a:r>
              <a:rPr lang="ru-RU"/>
              <a:t> </a:t>
            </a:r>
          </a:p>
        </p:txBody>
      </p:sp>
      <p:sp>
        <p:nvSpPr>
          <p:cNvPr id="30724" name="Rectangle 5"/>
          <p:cNvSpPr>
            <a:spLocks noChangeArrowheads="1"/>
          </p:cNvSpPr>
          <p:nvPr/>
        </p:nvSpPr>
        <p:spPr bwMode="auto">
          <a:xfrm>
            <a:off x="971550" y="2636838"/>
            <a:ext cx="7704138" cy="863600"/>
          </a:xfrm>
          <a:prstGeom prst="rect">
            <a:avLst/>
          </a:prstGeom>
          <a:solidFill>
            <a:srgbClr val="EBFFEB"/>
          </a:solidFill>
          <a:ln w="38100">
            <a:solidFill>
              <a:schemeClr val="tx1"/>
            </a:solidFill>
            <a:miter lim="800000"/>
            <a:headEnd/>
            <a:tailEnd/>
          </a:ln>
        </p:spPr>
        <p:txBody>
          <a:bodyPr wrap="none" lIns="90000" tIns="46800" rIns="90000" bIns="46800" anchor="ctr"/>
          <a:lstStyle/>
          <a:p>
            <a:r>
              <a:rPr lang="uk-UA" sz="3600" b="1"/>
              <a:t>2. </a:t>
            </a:r>
            <a:r>
              <a:rPr lang="ru-RU" sz="2000"/>
              <a:t>У неділю і свята відвідувати церкву і побожно брати участь</a:t>
            </a:r>
          </a:p>
          <a:p>
            <a:r>
              <a:rPr lang="ru-RU" sz="2000"/>
              <a:t>у службі Божій та інших церковних богослужіннях.</a:t>
            </a:r>
            <a:r>
              <a:rPr lang="ru-RU"/>
              <a:t> </a:t>
            </a:r>
          </a:p>
        </p:txBody>
      </p:sp>
      <p:sp>
        <p:nvSpPr>
          <p:cNvPr id="30725" name="Rectangle 6"/>
          <p:cNvSpPr>
            <a:spLocks noChangeArrowheads="1"/>
          </p:cNvSpPr>
          <p:nvPr/>
        </p:nvSpPr>
        <p:spPr bwMode="auto">
          <a:xfrm>
            <a:off x="971550" y="3716338"/>
            <a:ext cx="7704138" cy="647700"/>
          </a:xfrm>
          <a:prstGeom prst="rect">
            <a:avLst/>
          </a:prstGeom>
          <a:solidFill>
            <a:srgbClr val="EBFFEB"/>
          </a:solidFill>
          <a:ln w="38100">
            <a:solidFill>
              <a:schemeClr val="tx1"/>
            </a:solidFill>
            <a:miter lim="800000"/>
            <a:headEnd/>
            <a:tailEnd/>
          </a:ln>
        </p:spPr>
        <p:txBody>
          <a:bodyPr wrap="none" lIns="90000" tIns="46800" rIns="90000" bIns="46800" anchor="ctr"/>
          <a:lstStyle/>
          <a:p>
            <a:r>
              <a:rPr lang="uk-UA" sz="3600" b="1"/>
              <a:t>3. </a:t>
            </a:r>
            <a:r>
              <a:rPr lang="ru-RU" sz="2000"/>
              <a:t>Установлених святою Церквою постів додержувати. </a:t>
            </a:r>
          </a:p>
        </p:txBody>
      </p:sp>
      <p:sp>
        <p:nvSpPr>
          <p:cNvPr id="30726" name="Rectangle 7"/>
          <p:cNvSpPr>
            <a:spLocks noChangeArrowheads="1"/>
          </p:cNvSpPr>
          <p:nvPr/>
        </p:nvSpPr>
        <p:spPr bwMode="auto">
          <a:xfrm>
            <a:off x="971550" y="4581525"/>
            <a:ext cx="7704138" cy="792163"/>
          </a:xfrm>
          <a:prstGeom prst="rect">
            <a:avLst/>
          </a:prstGeom>
          <a:solidFill>
            <a:srgbClr val="EBFFEB"/>
          </a:solidFill>
          <a:ln w="38100">
            <a:solidFill>
              <a:schemeClr val="tx1"/>
            </a:solidFill>
            <a:miter lim="800000"/>
            <a:headEnd/>
            <a:tailEnd/>
          </a:ln>
        </p:spPr>
        <p:txBody>
          <a:bodyPr wrap="none" lIns="90000" tIns="46800" rIns="90000" bIns="46800" anchor="ctr"/>
          <a:lstStyle/>
          <a:p>
            <a:pPr marL="457200" indent="-457200"/>
            <a:r>
              <a:rPr lang="ru-RU" sz="3600" b="1"/>
              <a:t>4. </a:t>
            </a:r>
            <a:r>
              <a:rPr lang="ru-RU" b="1"/>
              <a:t>Принаймні один раз на рік, у св. Великий піст, сповідатися і </a:t>
            </a:r>
          </a:p>
          <a:p>
            <a:pPr marL="457200" indent="-457200"/>
            <a:r>
              <a:rPr lang="ru-RU" b="1"/>
              <a:t>причащатися св. Тайн.</a:t>
            </a:r>
            <a:r>
              <a:rPr lang="ru-RU"/>
              <a:t> </a:t>
            </a:r>
          </a:p>
        </p:txBody>
      </p:sp>
      <p:sp>
        <p:nvSpPr>
          <p:cNvPr id="30727" name="Rectangle 8"/>
          <p:cNvSpPr>
            <a:spLocks noChangeArrowheads="1"/>
          </p:cNvSpPr>
          <p:nvPr/>
        </p:nvSpPr>
        <p:spPr bwMode="auto">
          <a:xfrm>
            <a:off x="971550" y="5589588"/>
            <a:ext cx="7704138" cy="792162"/>
          </a:xfrm>
          <a:prstGeom prst="rect">
            <a:avLst/>
          </a:prstGeom>
          <a:solidFill>
            <a:srgbClr val="EBFFEB"/>
          </a:solidFill>
          <a:ln w="38100">
            <a:solidFill>
              <a:schemeClr val="tx1"/>
            </a:solidFill>
            <a:miter lim="800000"/>
            <a:headEnd/>
            <a:tailEnd/>
          </a:ln>
        </p:spPr>
        <p:txBody>
          <a:bodyPr wrap="none" lIns="90000" tIns="46800" rIns="90000" bIns="46800" anchor="ctr"/>
          <a:lstStyle/>
          <a:p>
            <a:r>
              <a:rPr lang="uk-UA" sz="3600" b="1"/>
              <a:t>5. </a:t>
            </a:r>
            <a:r>
              <a:rPr lang="ru-RU" sz="2000"/>
              <a:t>Весілля в заборонений св. Церквою час не справляти. </a:t>
            </a:r>
          </a:p>
        </p:txBody>
      </p:sp>
      <p:sp>
        <p:nvSpPr>
          <p:cNvPr id="30728" name="Line 9"/>
          <p:cNvSpPr>
            <a:spLocks noChangeShapeType="1"/>
          </p:cNvSpPr>
          <p:nvPr/>
        </p:nvSpPr>
        <p:spPr bwMode="auto">
          <a:xfrm flipH="1">
            <a:off x="468313" y="1125538"/>
            <a:ext cx="935037" cy="0"/>
          </a:xfrm>
          <a:prstGeom prst="line">
            <a:avLst/>
          </a:prstGeom>
          <a:noFill/>
          <a:ln w="38100">
            <a:solidFill>
              <a:schemeClr val="tx1"/>
            </a:solidFill>
            <a:prstDash val="sysDot"/>
            <a:round/>
            <a:headEnd/>
            <a:tailEnd/>
          </a:ln>
        </p:spPr>
        <p:txBody>
          <a:bodyPr wrap="none" lIns="90000" tIns="46800" rIns="90000" bIns="46800" anchor="ctr"/>
          <a:lstStyle/>
          <a:p>
            <a:endParaRPr lang="ru-RU"/>
          </a:p>
        </p:txBody>
      </p:sp>
      <p:sp>
        <p:nvSpPr>
          <p:cNvPr id="30729" name="Line 10"/>
          <p:cNvSpPr>
            <a:spLocks noChangeShapeType="1"/>
          </p:cNvSpPr>
          <p:nvPr/>
        </p:nvSpPr>
        <p:spPr bwMode="auto">
          <a:xfrm>
            <a:off x="468313" y="1125538"/>
            <a:ext cx="0" cy="4895850"/>
          </a:xfrm>
          <a:prstGeom prst="line">
            <a:avLst/>
          </a:prstGeom>
          <a:noFill/>
          <a:ln w="38100">
            <a:solidFill>
              <a:schemeClr val="tx1"/>
            </a:solidFill>
            <a:round/>
            <a:headEnd/>
            <a:tailEnd/>
          </a:ln>
        </p:spPr>
        <p:txBody>
          <a:bodyPr wrap="none" lIns="90000" tIns="46800" rIns="90000" bIns="46800" anchor="ctr"/>
          <a:lstStyle/>
          <a:p>
            <a:endParaRPr lang="ru-RU"/>
          </a:p>
        </p:txBody>
      </p:sp>
      <p:sp>
        <p:nvSpPr>
          <p:cNvPr id="30730" name="Line 11"/>
          <p:cNvSpPr>
            <a:spLocks noChangeShapeType="1"/>
          </p:cNvSpPr>
          <p:nvPr/>
        </p:nvSpPr>
        <p:spPr bwMode="auto">
          <a:xfrm>
            <a:off x="468313" y="6021388"/>
            <a:ext cx="503237" cy="0"/>
          </a:xfrm>
          <a:prstGeom prst="line">
            <a:avLst/>
          </a:prstGeom>
          <a:noFill/>
          <a:ln w="38100">
            <a:solidFill>
              <a:schemeClr val="tx1"/>
            </a:solidFill>
            <a:round/>
            <a:headEnd/>
            <a:tailEnd/>
          </a:ln>
        </p:spPr>
        <p:txBody>
          <a:bodyPr wrap="none" lIns="90000" tIns="46800" rIns="90000" bIns="46800" anchor="ctr"/>
          <a:lstStyle/>
          <a:p>
            <a:endParaRPr lang="ru-RU"/>
          </a:p>
        </p:txBody>
      </p:sp>
      <p:sp>
        <p:nvSpPr>
          <p:cNvPr id="30731" name="Line 12"/>
          <p:cNvSpPr>
            <a:spLocks noChangeShapeType="1"/>
          </p:cNvSpPr>
          <p:nvPr/>
        </p:nvSpPr>
        <p:spPr bwMode="auto">
          <a:xfrm>
            <a:off x="468313" y="4941888"/>
            <a:ext cx="503237" cy="0"/>
          </a:xfrm>
          <a:prstGeom prst="line">
            <a:avLst/>
          </a:prstGeom>
          <a:noFill/>
          <a:ln w="38100">
            <a:solidFill>
              <a:schemeClr val="tx1"/>
            </a:solidFill>
            <a:round/>
            <a:headEnd/>
            <a:tailEnd/>
          </a:ln>
        </p:spPr>
        <p:txBody>
          <a:bodyPr wrap="none" lIns="90000" tIns="46800" rIns="90000" bIns="46800" anchor="ctr"/>
          <a:lstStyle/>
          <a:p>
            <a:endParaRPr lang="ru-RU"/>
          </a:p>
        </p:txBody>
      </p:sp>
      <p:sp>
        <p:nvSpPr>
          <p:cNvPr id="30732" name="Line 13"/>
          <p:cNvSpPr>
            <a:spLocks noChangeShapeType="1"/>
          </p:cNvSpPr>
          <p:nvPr/>
        </p:nvSpPr>
        <p:spPr bwMode="auto">
          <a:xfrm>
            <a:off x="468313" y="4005263"/>
            <a:ext cx="503237" cy="0"/>
          </a:xfrm>
          <a:prstGeom prst="line">
            <a:avLst/>
          </a:prstGeom>
          <a:noFill/>
          <a:ln w="38100">
            <a:solidFill>
              <a:schemeClr val="tx1"/>
            </a:solidFill>
            <a:round/>
            <a:headEnd/>
            <a:tailEnd/>
          </a:ln>
        </p:spPr>
        <p:txBody>
          <a:bodyPr wrap="none" lIns="90000" tIns="46800" rIns="90000" bIns="46800" anchor="ctr"/>
          <a:lstStyle/>
          <a:p>
            <a:endParaRPr lang="ru-RU"/>
          </a:p>
        </p:txBody>
      </p:sp>
      <p:sp>
        <p:nvSpPr>
          <p:cNvPr id="30733" name="Line 14"/>
          <p:cNvSpPr>
            <a:spLocks noChangeShapeType="1"/>
          </p:cNvSpPr>
          <p:nvPr/>
        </p:nvSpPr>
        <p:spPr bwMode="auto">
          <a:xfrm>
            <a:off x="468313" y="3068638"/>
            <a:ext cx="503237" cy="0"/>
          </a:xfrm>
          <a:prstGeom prst="line">
            <a:avLst/>
          </a:prstGeom>
          <a:noFill/>
          <a:ln w="38100">
            <a:solidFill>
              <a:schemeClr val="tx1"/>
            </a:solidFill>
            <a:round/>
            <a:headEnd/>
            <a:tailEnd/>
          </a:ln>
        </p:spPr>
        <p:txBody>
          <a:bodyPr wrap="none" lIns="90000" tIns="46800" rIns="90000" bIns="46800" anchor="ctr"/>
          <a:lstStyle/>
          <a:p>
            <a:endParaRPr lang="ru-RU"/>
          </a:p>
        </p:txBody>
      </p:sp>
      <p:sp>
        <p:nvSpPr>
          <p:cNvPr id="30734" name="Line 15"/>
          <p:cNvSpPr>
            <a:spLocks noChangeShapeType="1"/>
          </p:cNvSpPr>
          <p:nvPr/>
        </p:nvSpPr>
        <p:spPr bwMode="auto">
          <a:xfrm>
            <a:off x="468313" y="2060575"/>
            <a:ext cx="503237" cy="0"/>
          </a:xfrm>
          <a:prstGeom prst="line">
            <a:avLst/>
          </a:prstGeom>
          <a:noFill/>
          <a:ln w="38100">
            <a:solidFill>
              <a:schemeClr val="tx1"/>
            </a:solidFill>
            <a:round/>
            <a:headEnd/>
            <a:tailEnd/>
          </a:ln>
        </p:spPr>
        <p:txBody>
          <a:bodyPr wrap="none" lIns="90000" tIns="46800" rIns="90000" bIns="46800" anchor="ctr"/>
          <a:lstStyle/>
          <a:p>
            <a:endParaRPr lang="ru-RU"/>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05154"/>
                                        </p:tgtEl>
                                        <p:attrNameLst>
                                          <p:attrName>style.visibility</p:attrName>
                                        </p:attrNameLst>
                                      </p:cBhvr>
                                      <p:to>
                                        <p:strVal val="visible"/>
                                      </p:to>
                                    </p:set>
                                    <p:animEffect transition="in" filter="fade">
                                      <p:cBhvr>
                                        <p:cTn id="7" dur="768" decel="100000"/>
                                        <p:tgtEl>
                                          <p:spTgt spid="305154"/>
                                        </p:tgtEl>
                                      </p:cBhvr>
                                    </p:animEffect>
                                    <p:animScale>
                                      <p:cBhvr>
                                        <p:cTn id="8" dur="768" decel="100000"/>
                                        <p:tgtEl>
                                          <p:spTgt spid="305154"/>
                                        </p:tgtEl>
                                      </p:cBhvr>
                                      <p:from x="10000" y="10000"/>
                                      <p:to x="200000" y="450000"/>
                                    </p:animScale>
                                    <p:animScale>
                                      <p:cBhvr>
                                        <p:cTn id="9" dur="1230" accel="100000" fill="hold">
                                          <p:stCondLst>
                                            <p:cond delay="768"/>
                                          </p:stCondLst>
                                        </p:cTn>
                                        <p:tgtEl>
                                          <p:spTgt spid="305154"/>
                                        </p:tgtEl>
                                      </p:cBhvr>
                                      <p:from x="200000" y="450000"/>
                                      <p:to x="100000" y="100000"/>
                                    </p:animScale>
                                    <p:set>
                                      <p:cBhvr>
                                        <p:cTn id="10" dur="768" fill="hold"/>
                                        <p:tgtEl>
                                          <p:spTgt spid="305154"/>
                                        </p:tgtEl>
                                        <p:attrNameLst>
                                          <p:attrName>ppt_x</p:attrName>
                                        </p:attrNameLst>
                                      </p:cBhvr>
                                      <p:to>
                                        <p:strVal val="(0.5)"/>
                                      </p:to>
                                    </p:set>
                                    <p:anim from="(0.5)" to="(#ppt_x)" calcmode="lin" valueType="num">
                                      <p:cBhvr>
                                        <p:cTn id="11" dur="1230" accel="100000" fill="hold">
                                          <p:stCondLst>
                                            <p:cond delay="768"/>
                                          </p:stCondLst>
                                        </p:cTn>
                                        <p:tgtEl>
                                          <p:spTgt spid="305154"/>
                                        </p:tgtEl>
                                        <p:attrNameLst>
                                          <p:attrName>ppt_x</p:attrName>
                                        </p:attrNameLst>
                                      </p:cBhvr>
                                    </p:anim>
                                    <p:set>
                                      <p:cBhvr>
                                        <p:cTn id="12" dur="768" fill="hold"/>
                                        <p:tgtEl>
                                          <p:spTgt spid="305154"/>
                                        </p:tgtEl>
                                        <p:attrNameLst>
                                          <p:attrName>ppt_y</p:attrName>
                                        </p:attrNameLst>
                                      </p:cBhvr>
                                      <p:to>
                                        <p:strVal val="(#ppt_y+0.4)"/>
                                      </p:to>
                                    </p:set>
                                    <p:anim from="(#ppt_y+0.4)" to="(#ppt_y)" calcmode="lin" valueType="num">
                                      <p:cBhvr>
                                        <p:cTn id="13" dur="1230" accel="100000" fill="hold">
                                          <p:stCondLst>
                                            <p:cond delay="768"/>
                                          </p:stCondLst>
                                        </p:cTn>
                                        <p:tgtEl>
                                          <p:spTgt spid="30515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444933" y="569913"/>
            <a:ext cx="8077200" cy="914400"/>
          </a:xfrm>
        </p:spPr>
        <p:txBody>
          <a:bodyPr/>
          <a:lstStyle/>
          <a:p>
            <a:pPr algn="ctr" eaLnBrk="1" hangingPunct="1"/>
            <a:r>
              <a:rPr lang="ru-RU" b="1" i="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Сім</a:t>
            </a:r>
            <a:r>
              <a:rPr lang="ru-RU"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b="1" i="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Святих</a:t>
            </a:r>
            <a:r>
              <a:rPr lang="ru-RU"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b="1" i="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Таїнств</a:t>
            </a:r>
            <a:r>
              <a:rPr lang="ru-RU" b="1"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p>
        </p:txBody>
      </p:sp>
      <p:sp>
        <p:nvSpPr>
          <p:cNvPr id="31747" name="AutoShape 4"/>
          <p:cNvSpPr>
            <a:spLocks noChangeArrowheads="1"/>
          </p:cNvSpPr>
          <p:nvPr/>
        </p:nvSpPr>
        <p:spPr bwMode="auto">
          <a:xfrm>
            <a:off x="684213" y="1484313"/>
            <a:ext cx="3382962" cy="1079500"/>
          </a:xfrm>
          <a:prstGeom prst="octagon">
            <a:avLst>
              <a:gd name="adj" fmla="val 29287"/>
            </a:avLst>
          </a:prstGeom>
          <a:solidFill>
            <a:srgbClr val="ECFCC8"/>
          </a:solidFill>
          <a:ln w="38100">
            <a:solidFill>
              <a:schemeClr val="tx1"/>
            </a:solidFill>
            <a:miter lim="800000"/>
            <a:headEnd/>
            <a:tailEnd/>
          </a:ln>
        </p:spPr>
        <p:txBody>
          <a:bodyPr wrap="none" lIns="90000" tIns="46800" rIns="90000" bIns="46800" anchor="ctr"/>
          <a:lstStyle/>
          <a:p>
            <a:pPr algn="ctr"/>
            <a:r>
              <a:rPr lang="ru-RU" b="1"/>
              <a:t>Хрещення</a:t>
            </a:r>
            <a:r>
              <a:rPr lang="ru-RU"/>
              <a:t> </a:t>
            </a:r>
          </a:p>
        </p:txBody>
      </p:sp>
      <p:sp>
        <p:nvSpPr>
          <p:cNvPr id="31748" name="AutoShape 5"/>
          <p:cNvSpPr>
            <a:spLocks noChangeArrowheads="1"/>
          </p:cNvSpPr>
          <p:nvPr/>
        </p:nvSpPr>
        <p:spPr bwMode="auto">
          <a:xfrm>
            <a:off x="1476375" y="2205038"/>
            <a:ext cx="3382963" cy="1079500"/>
          </a:xfrm>
          <a:prstGeom prst="octagon">
            <a:avLst>
              <a:gd name="adj" fmla="val 29287"/>
            </a:avLst>
          </a:prstGeom>
          <a:solidFill>
            <a:srgbClr val="ECFCC8"/>
          </a:solidFill>
          <a:ln w="38100">
            <a:solidFill>
              <a:schemeClr val="tx1"/>
            </a:solidFill>
            <a:miter lim="800000"/>
            <a:headEnd/>
            <a:tailEnd/>
          </a:ln>
        </p:spPr>
        <p:txBody>
          <a:bodyPr wrap="none" lIns="90000" tIns="46800" rIns="90000" bIns="46800" anchor="ctr"/>
          <a:lstStyle/>
          <a:p>
            <a:pPr algn="ctr"/>
            <a:r>
              <a:rPr lang="ru-RU" b="1" dirty="0" err="1"/>
              <a:t>Миропомазання</a:t>
            </a:r>
            <a:r>
              <a:rPr lang="ru-RU" b="1" dirty="0"/>
              <a:t> </a:t>
            </a:r>
          </a:p>
        </p:txBody>
      </p:sp>
      <p:sp>
        <p:nvSpPr>
          <p:cNvPr id="31749" name="AutoShape 6"/>
          <p:cNvSpPr>
            <a:spLocks noChangeArrowheads="1"/>
          </p:cNvSpPr>
          <p:nvPr/>
        </p:nvSpPr>
        <p:spPr bwMode="auto">
          <a:xfrm>
            <a:off x="2484438" y="2924175"/>
            <a:ext cx="3382962" cy="1079500"/>
          </a:xfrm>
          <a:prstGeom prst="octagon">
            <a:avLst>
              <a:gd name="adj" fmla="val 29287"/>
            </a:avLst>
          </a:prstGeom>
          <a:solidFill>
            <a:srgbClr val="ECFCC8"/>
          </a:solidFill>
          <a:ln w="38100">
            <a:solidFill>
              <a:schemeClr val="tx1"/>
            </a:solidFill>
            <a:miter lim="800000"/>
            <a:headEnd/>
            <a:tailEnd/>
          </a:ln>
        </p:spPr>
        <p:txBody>
          <a:bodyPr wrap="none" lIns="90000" tIns="46800" rIns="90000" bIns="46800" anchor="ctr"/>
          <a:lstStyle/>
          <a:p>
            <a:pPr algn="ctr"/>
            <a:r>
              <a:rPr lang="ru-RU" b="1"/>
              <a:t>Сповідь </a:t>
            </a:r>
          </a:p>
        </p:txBody>
      </p:sp>
      <p:sp>
        <p:nvSpPr>
          <p:cNvPr id="31750" name="AutoShape 7"/>
          <p:cNvSpPr>
            <a:spLocks noChangeArrowheads="1"/>
          </p:cNvSpPr>
          <p:nvPr/>
        </p:nvSpPr>
        <p:spPr bwMode="auto">
          <a:xfrm>
            <a:off x="3419475" y="3644900"/>
            <a:ext cx="3382963" cy="1079500"/>
          </a:xfrm>
          <a:prstGeom prst="octagon">
            <a:avLst>
              <a:gd name="adj" fmla="val 29287"/>
            </a:avLst>
          </a:prstGeom>
          <a:solidFill>
            <a:srgbClr val="ECFCC8"/>
          </a:solidFill>
          <a:ln w="38100">
            <a:solidFill>
              <a:schemeClr val="tx1"/>
            </a:solidFill>
            <a:miter lim="800000"/>
            <a:headEnd/>
            <a:tailEnd/>
          </a:ln>
        </p:spPr>
        <p:txBody>
          <a:bodyPr wrap="none" lIns="90000" tIns="46800" rIns="90000" bIns="46800" anchor="ctr"/>
          <a:lstStyle/>
          <a:p>
            <a:pPr algn="ctr"/>
            <a:r>
              <a:rPr lang="ru-RU" b="1"/>
              <a:t>Євхаристія </a:t>
            </a:r>
          </a:p>
        </p:txBody>
      </p:sp>
      <p:sp>
        <p:nvSpPr>
          <p:cNvPr id="31751" name="AutoShape 8"/>
          <p:cNvSpPr>
            <a:spLocks noChangeArrowheads="1"/>
          </p:cNvSpPr>
          <p:nvPr/>
        </p:nvSpPr>
        <p:spPr bwMode="auto">
          <a:xfrm>
            <a:off x="4284663" y="4365625"/>
            <a:ext cx="3382962" cy="1079500"/>
          </a:xfrm>
          <a:prstGeom prst="octagon">
            <a:avLst>
              <a:gd name="adj" fmla="val 29287"/>
            </a:avLst>
          </a:prstGeom>
          <a:solidFill>
            <a:srgbClr val="ECFCC8"/>
          </a:solidFill>
          <a:ln w="38100">
            <a:solidFill>
              <a:schemeClr val="tx1"/>
            </a:solidFill>
            <a:miter lim="800000"/>
            <a:headEnd/>
            <a:tailEnd/>
          </a:ln>
        </p:spPr>
        <p:txBody>
          <a:bodyPr wrap="none" lIns="90000" tIns="46800" rIns="90000" bIns="46800" anchor="ctr"/>
          <a:lstStyle/>
          <a:p>
            <a:pPr algn="ctr"/>
            <a:r>
              <a:rPr lang="ru-RU" b="1"/>
              <a:t>Священство </a:t>
            </a:r>
          </a:p>
        </p:txBody>
      </p:sp>
      <p:sp>
        <p:nvSpPr>
          <p:cNvPr id="31752" name="AutoShape 9"/>
          <p:cNvSpPr>
            <a:spLocks noChangeArrowheads="1"/>
          </p:cNvSpPr>
          <p:nvPr/>
        </p:nvSpPr>
        <p:spPr bwMode="auto">
          <a:xfrm>
            <a:off x="5003800" y="5084763"/>
            <a:ext cx="3382963" cy="1079500"/>
          </a:xfrm>
          <a:prstGeom prst="octagon">
            <a:avLst>
              <a:gd name="adj" fmla="val 29287"/>
            </a:avLst>
          </a:prstGeom>
          <a:solidFill>
            <a:srgbClr val="ECFCC8"/>
          </a:solidFill>
          <a:ln w="38100">
            <a:solidFill>
              <a:schemeClr val="tx1"/>
            </a:solidFill>
            <a:miter lim="800000"/>
            <a:headEnd/>
            <a:tailEnd/>
          </a:ln>
        </p:spPr>
        <p:txBody>
          <a:bodyPr wrap="none" lIns="90000" tIns="46800" rIns="90000" bIns="46800" anchor="ctr"/>
          <a:lstStyle/>
          <a:p>
            <a:pPr algn="ctr"/>
            <a:r>
              <a:rPr lang="ru-RU" b="1"/>
              <a:t>Шлюб </a:t>
            </a:r>
          </a:p>
        </p:txBody>
      </p:sp>
      <p:sp>
        <p:nvSpPr>
          <p:cNvPr id="31753" name="AutoShape 10"/>
          <p:cNvSpPr>
            <a:spLocks noChangeArrowheads="1"/>
          </p:cNvSpPr>
          <p:nvPr/>
        </p:nvSpPr>
        <p:spPr bwMode="auto">
          <a:xfrm>
            <a:off x="5761038" y="5778500"/>
            <a:ext cx="3203575" cy="1079500"/>
          </a:xfrm>
          <a:prstGeom prst="octagon">
            <a:avLst>
              <a:gd name="adj" fmla="val 29287"/>
            </a:avLst>
          </a:prstGeom>
          <a:solidFill>
            <a:srgbClr val="ECFCC8"/>
          </a:solidFill>
          <a:ln w="38100">
            <a:solidFill>
              <a:schemeClr val="tx1"/>
            </a:solidFill>
            <a:miter lim="800000"/>
            <a:headEnd/>
            <a:tailEnd/>
          </a:ln>
        </p:spPr>
        <p:txBody>
          <a:bodyPr wrap="none" lIns="90000" tIns="46800" rIns="90000" bIns="46800" anchor="ctr"/>
          <a:lstStyle/>
          <a:p>
            <a:pPr algn="ctr"/>
            <a:r>
              <a:rPr lang="ru-RU" b="1"/>
              <a:t>Єлеосвячення </a:t>
            </a:r>
          </a:p>
        </p:txBody>
      </p:sp>
      <p:sp>
        <p:nvSpPr>
          <p:cNvPr id="31754" name="Rectangle 11"/>
          <p:cNvSpPr>
            <a:spLocks noChangeArrowheads="1"/>
          </p:cNvSpPr>
          <p:nvPr/>
        </p:nvSpPr>
        <p:spPr bwMode="auto">
          <a:xfrm>
            <a:off x="755650" y="1773238"/>
            <a:ext cx="431800" cy="431800"/>
          </a:xfrm>
          <a:prstGeom prst="rect">
            <a:avLst/>
          </a:prstGeom>
          <a:solidFill>
            <a:srgbClr val="ECFCC8"/>
          </a:solidFill>
          <a:ln w="38100">
            <a:solidFill>
              <a:srgbClr val="ECFCC8"/>
            </a:solidFill>
            <a:miter lim="800000"/>
            <a:headEnd/>
            <a:tailEnd/>
          </a:ln>
        </p:spPr>
        <p:txBody>
          <a:bodyPr wrap="none" lIns="90000" tIns="46800" rIns="90000" bIns="46800" anchor="ctr"/>
          <a:lstStyle/>
          <a:p>
            <a:pPr algn="ctr"/>
            <a:r>
              <a:rPr lang="uk-UA" sz="2800" b="1">
                <a:solidFill>
                  <a:srgbClr val="00CC00"/>
                </a:solidFill>
              </a:rPr>
              <a:t>1.</a:t>
            </a:r>
            <a:endParaRPr lang="ru-RU" sz="2800" b="1">
              <a:solidFill>
                <a:srgbClr val="00CC00"/>
              </a:solidFill>
            </a:endParaRPr>
          </a:p>
        </p:txBody>
      </p:sp>
      <p:sp>
        <p:nvSpPr>
          <p:cNvPr id="31755" name="Rectangle 12"/>
          <p:cNvSpPr>
            <a:spLocks noChangeArrowheads="1"/>
          </p:cNvSpPr>
          <p:nvPr/>
        </p:nvSpPr>
        <p:spPr bwMode="auto">
          <a:xfrm>
            <a:off x="1547813" y="2492375"/>
            <a:ext cx="431800" cy="431800"/>
          </a:xfrm>
          <a:prstGeom prst="rect">
            <a:avLst/>
          </a:prstGeom>
          <a:solidFill>
            <a:srgbClr val="ECFCC8"/>
          </a:solidFill>
          <a:ln w="38100">
            <a:solidFill>
              <a:srgbClr val="ECFCC8"/>
            </a:solidFill>
            <a:miter lim="800000"/>
            <a:headEnd/>
            <a:tailEnd/>
          </a:ln>
        </p:spPr>
        <p:txBody>
          <a:bodyPr wrap="none" lIns="90000" tIns="46800" rIns="90000" bIns="46800" anchor="ctr"/>
          <a:lstStyle/>
          <a:p>
            <a:pPr algn="ctr"/>
            <a:r>
              <a:rPr lang="uk-UA" sz="2800" b="1" dirty="0">
                <a:solidFill>
                  <a:srgbClr val="00CC00"/>
                </a:solidFill>
              </a:rPr>
              <a:t>2.</a:t>
            </a:r>
            <a:endParaRPr lang="ru-RU" sz="2800" b="1" dirty="0">
              <a:solidFill>
                <a:srgbClr val="00CC00"/>
              </a:solidFill>
            </a:endParaRPr>
          </a:p>
        </p:txBody>
      </p:sp>
      <p:sp>
        <p:nvSpPr>
          <p:cNvPr id="31756" name="Rectangle 13"/>
          <p:cNvSpPr>
            <a:spLocks noChangeArrowheads="1"/>
          </p:cNvSpPr>
          <p:nvPr/>
        </p:nvSpPr>
        <p:spPr bwMode="auto">
          <a:xfrm>
            <a:off x="2555875" y="3284538"/>
            <a:ext cx="431800" cy="431800"/>
          </a:xfrm>
          <a:prstGeom prst="rect">
            <a:avLst/>
          </a:prstGeom>
          <a:solidFill>
            <a:srgbClr val="ECFCC8"/>
          </a:solidFill>
          <a:ln w="38100">
            <a:solidFill>
              <a:srgbClr val="ECFCC8"/>
            </a:solidFill>
            <a:miter lim="800000"/>
            <a:headEnd/>
            <a:tailEnd/>
          </a:ln>
        </p:spPr>
        <p:txBody>
          <a:bodyPr wrap="none" lIns="90000" tIns="46800" rIns="90000" bIns="46800" anchor="ctr"/>
          <a:lstStyle/>
          <a:p>
            <a:pPr algn="ctr"/>
            <a:r>
              <a:rPr lang="uk-UA" sz="2800" b="1">
                <a:solidFill>
                  <a:srgbClr val="00CC00"/>
                </a:solidFill>
              </a:rPr>
              <a:t>3.</a:t>
            </a:r>
            <a:endParaRPr lang="ru-RU" sz="2800" b="1">
              <a:solidFill>
                <a:srgbClr val="00CC00"/>
              </a:solidFill>
            </a:endParaRPr>
          </a:p>
        </p:txBody>
      </p:sp>
      <p:sp>
        <p:nvSpPr>
          <p:cNvPr id="31757" name="Rectangle 14"/>
          <p:cNvSpPr>
            <a:spLocks noChangeArrowheads="1"/>
          </p:cNvSpPr>
          <p:nvPr/>
        </p:nvSpPr>
        <p:spPr bwMode="auto">
          <a:xfrm>
            <a:off x="3492500" y="3933825"/>
            <a:ext cx="431800" cy="431800"/>
          </a:xfrm>
          <a:prstGeom prst="rect">
            <a:avLst/>
          </a:prstGeom>
          <a:solidFill>
            <a:srgbClr val="ECFCC8"/>
          </a:solidFill>
          <a:ln w="38100">
            <a:solidFill>
              <a:srgbClr val="ECFCC8"/>
            </a:solidFill>
            <a:miter lim="800000"/>
            <a:headEnd/>
            <a:tailEnd/>
          </a:ln>
        </p:spPr>
        <p:txBody>
          <a:bodyPr wrap="none" lIns="90000" tIns="46800" rIns="90000" bIns="46800" anchor="ctr"/>
          <a:lstStyle/>
          <a:p>
            <a:pPr algn="ctr"/>
            <a:r>
              <a:rPr lang="uk-UA" sz="2800" b="1">
                <a:solidFill>
                  <a:srgbClr val="00CC00"/>
                </a:solidFill>
              </a:rPr>
              <a:t>4.</a:t>
            </a:r>
            <a:endParaRPr lang="ru-RU" sz="2800" b="1">
              <a:solidFill>
                <a:srgbClr val="00CC00"/>
              </a:solidFill>
            </a:endParaRPr>
          </a:p>
        </p:txBody>
      </p:sp>
      <p:sp>
        <p:nvSpPr>
          <p:cNvPr id="31758" name="Rectangle 15"/>
          <p:cNvSpPr>
            <a:spLocks noChangeArrowheads="1"/>
          </p:cNvSpPr>
          <p:nvPr/>
        </p:nvSpPr>
        <p:spPr bwMode="auto">
          <a:xfrm>
            <a:off x="4356100" y="4724400"/>
            <a:ext cx="431800" cy="431800"/>
          </a:xfrm>
          <a:prstGeom prst="rect">
            <a:avLst/>
          </a:prstGeom>
          <a:solidFill>
            <a:srgbClr val="ECFCC8"/>
          </a:solidFill>
          <a:ln w="38100">
            <a:solidFill>
              <a:srgbClr val="ECFCC8"/>
            </a:solidFill>
            <a:miter lim="800000"/>
            <a:headEnd/>
            <a:tailEnd/>
          </a:ln>
        </p:spPr>
        <p:txBody>
          <a:bodyPr wrap="none" lIns="90000" tIns="46800" rIns="90000" bIns="46800" anchor="ctr"/>
          <a:lstStyle/>
          <a:p>
            <a:pPr algn="ctr"/>
            <a:r>
              <a:rPr lang="uk-UA" sz="2800" b="1">
                <a:solidFill>
                  <a:srgbClr val="00CC00"/>
                </a:solidFill>
              </a:rPr>
              <a:t>5.</a:t>
            </a:r>
            <a:endParaRPr lang="ru-RU" sz="2800" b="1">
              <a:solidFill>
                <a:srgbClr val="00CC00"/>
              </a:solidFill>
            </a:endParaRPr>
          </a:p>
        </p:txBody>
      </p:sp>
      <p:sp>
        <p:nvSpPr>
          <p:cNvPr id="31759" name="Rectangle 16"/>
          <p:cNvSpPr>
            <a:spLocks noChangeArrowheads="1"/>
          </p:cNvSpPr>
          <p:nvPr/>
        </p:nvSpPr>
        <p:spPr bwMode="auto">
          <a:xfrm>
            <a:off x="5076825" y="5445125"/>
            <a:ext cx="431800" cy="431800"/>
          </a:xfrm>
          <a:prstGeom prst="rect">
            <a:avLst/>
          </a:prstGeom>
          <a:solidFill>
            <a:srgbClr val="ECFCC8"/>
          </a:solidFill>
          <a:ln w="38100">
            <a:solidFill>
              <a:srgbClr val="ECFCC8"/>
            </a:solidFill>
            <a:miter lim="800000"/>
            <a:headEnd/>
            <a:tailEnd/>
          </a:ln>
        </p:spPr>
        <p:txBody>
          <a:bodyPr wrap="none" lIns="90000" tIns="46800" rIns="90000" bIns="46800" anchor="ctr"/>
          <a:lstStyle/>
          <a:p>
            <a:pPr algn="ctr"/>
            <a:r>
              <a:rPr lang="uk-UA" sz="2800" b="1">
                <a:solidFill>
                  <a:srgbClr val="00CC00"/>
                </a:solidFill>
              </a:rPr>
              <a:t>6.</a:t>
            </a:r>
            <a:endParaRPr lang="ru-RU" sz="2800" b="1">
              <a:solidFill>
                <a:srgbClr val="00CC00"/>
              </a:solidFill>
            </a:endParaRPr>
          </a:p>
        </p:txBody>
      </p:sp>
      <p:sp>
        <p:nvSpPr>
          <p:cNvPr id="31760" name="Rectangle 17"/>
          <p:cNvSpPr>
            <a:spLocks noChangeArrowheads="1"/>
          </p:cNvSpPr>
          <p:nvPr/>
        </p:nvSpPr>
        <p:spPr bwMode="auto">
          <a:xfrm>
            <a:off x="5867400" y="6092825"/>
            <a:ext cx="431800" cy="431800"/>
          </a:xfrm>
          <a:prstGeom prst="rect">
            <a:avLst/>
          </a:prstGeom>
          <a:solidFill>
            <a:srgbClr val="ECFCC8"/>
          </a:solidFill>
          <a:ln w="38100">
            <a:solidFill>
              <a:srgbClr val="ECFCC8"/>
            </a:solidFill>
            <a:miter lim="800000"/>
            <a:headEnd/>
            <a:tailEnd/>
          </a:ln>
        </p:spPr>
        <p:txBody>
          <a:bodyPr wrap="none" lIns="90000" tIns="46800" rIns="90000" bIns="46800" anchor="ctr"/>
          <a:lstStyle/>
          <a:p>
            <a:pPr algn="ctr"/>
            <a:r>
              <a:rPr lang="uk-UA" sz="2800" b="1">
                <a:solidFill>
                  <a:srgbClr val="00CC00"/>
                </a:solidFill>
              </a:rPr>
              <a:t>7.</a:t>
            </a:r>
            <a:endParaRPr lang="ru-RU" sz="2800" b="1">
              <a:solidFill>
                <a:srgbClr val="00CC00"/>
              </a:solidFill>
            </a:endParaRPr>
          </a:p>
        </p:txBody>
      </p:sp>
      <p:pic>
        <p:nvPicPr>
          <p:cNvPr id="31761" name="Picture 18" descr="kres"/>
          <p:cNvPicPr>
            <a:picLocks noChangeAspect="1" noChangeArrowheads="1"/>
          </p:cNvPicPr>
          <p:nvPr/>
        </p:nvPicPr>
        <p:blipFill>
          <a:blip r:embed="rId2"/>
          <a:srcRect/>
          <a:stretch>
            <a:fillRect/>
          </a:stretch>
        </p:blipFill>
        <p:spPr bwMode="auto">
          <a:xfrm>
            <a:off x="6011863" y="1412875"/>
            <a:ext cx="2447925" cy="2179638"/>
          </a:xfrm>
          <a:prstGeom prst="rect">
            <a:avLst/>
          </a:prstGeom>
          <a:noFill/>
          <a:ln w="9525">
            <a:noFill/>
            <a:miter lim="800000"/>
            <a:headEnd/>
            <a:tailEnd/>
          </a:ln>
        </p:spPr>
      </p:pic>
      <p:sp>
        <p:nvSpPr>
          <p:cNvPr id="306195" name="Rectangle 19"/>
          <p:cNvSpPr>
            <a:spLocks noChangeArrowheads="1"/>
          </p:cNvSpPr>
          <p:nvPr/>
        </p:nvSpPr>
        <p:spPr bwMode="auto">
          <a:xfrm>
            <a:off x="6084888" y="3068638"/>
            <a:ext cx="431800" cy="431800"/>
          </a:xfrm>
          <a:prstGeom prst="rect">
            <a:avLst/>
          </a:prstGeom>
          <a:solidFill>
            <a:srgbClr val="ECFCC8"/>
          </a:solidFill>
          <a:ln w="38100">
            <a:solidFill>
              <a:schemeClr val="tx1"/>
            </a:solidFill>
            <a:miter lim="800000"/>
            <a:headEnd/>
            <a:tailEnd/>
          </a:ln>
          <a:effectLst/>
        </p:spPr>
        <p:txBody>
          <a:bodyPr wrap="none" lIns="90000" tIns="46800" rIns="90000" bIns="46800" anchor="ctr"/>
          <a:lstStyle/>
          <a:p>
            <a:pPr algn="ctr">
              <a:defRPr/>
            </a:pPr>
            <a:r>
              <a:rPr lang="uk-UA" sz="3200" b="1">
                <a:solidFill>
                  <a:srgbClr val="00FF00"/>
                </a:solidFill>
                <a:effectLst>
                  <a:outerShdw blurRad="38100" dist="38100" dir="2700000" algn="tl">
                    <a:srgbClr val="000000"/>
                  </a:outerShdw>
                </a:effectLst>
              </a:rPr>
              <a:t>1</a:t>
            </a:r>
            <a:endParaRPr lang="ru-RU" sz="3200" b="1">
              <a:solidFill>
                <a:srgbClr val="00FF00"/>
              </a:solidFill>
              <a:effectLst>
                <a:outerShdw blurRad="38100" dist="38100" dir="2700000" algn="tl">
                  <a:srgbClr val="000000"/>
                </a:outerShdw>
              </a:effectLst>
            </a:endParaRPr>
          </a:p>
        </p:txBody>
      </p:sp>
      <p:pic>
        <p:nvPicPr>
          <p:cNvPr id="31763" name="Picture 20" descr="vench2"/>
          <p:cNvPicPr>
            <a:picLocks noChangeAspect="1" noChangeArrowheads="1"/>
          </p:cNvPicPr>
          <p:nvPr/>
        </p:nvPicPr>
        <p:blipFill>
          <a:blip r:embed="rId3"/>
          <a:srcRect/>
          <a:stretch>
            <a:fillRect/>
          </a:stretch>
        </p:blipFill>
        <p:spPr bwMode="auto">
          <a:xfrm>
            <a:off x="179388" y="4508500"/>
            <a:ext cx="3175000" cy="2108200"/>
          </a:xfrm>
          <a:prstGeom prst="rect">
            <a:avLst/>
          </a:prstGeom>
          <a:noFill/>
          <a:ln w="9525">
            <a:noFill/>
            <a:miter lim="800000"/>
            <a:headEnd/>
            <a:tailEnd/>
          </a:ln>
        </p:spPr>
      </p:pic>
      <p:sp>
        <p:nvSpPr>
          <p:cNvPr id="31764" name="Rectangle 21"/>
          <p:cNvSpPr>
            <a:spLocks noChangeArrowheads="1"/>
          </p:cNvSpPr>
          <p:nvPr/>
        </p:nvSpPr>
        <p:spPr bwMode="auto">
          <a:xfrm>
            <a:off x="179388" y="6165850"/>
            <a:ext cx="431800" cy="431800"/>
          </a:xfrm>
          <a:prstGeom prst="rect">
            <a:avLst/>
          </a:prstGeom>
          <a:solidFill>
            <a:srgbClr val="ECFCC8"/>
          </a:solidFill>
          <a:ln w="38100">
            <a:solidFill>
              <a:schemeClr val="tx1"/>
            </a:solidFill>
            <a:miter lim="800000"/>
            <a:headEnd/>
            <a:tailEnd/>
          </a:ln>
        </p:spPr>
        <p:txBody>
          <a:bodyPr wrap="none" lIns="90000" tIns="46800" rIns="90000" bIns="46800" anchor="ctr"/>
          <a:lstStyle/>
          <a:p>
            <a:pPr algn="ctr"/>
            <a:r>
              <a:rPr lang="uk-UA" sz="3200" b="1">
                <a:solidFill>
                  <a:srgbClr val="00FF00"/>
                </a:solidFill>
              </a:rPr>
              <a:t>6</a:t>
            </a:r>
            <a:endParaRPr lang="ru-RU" sz="3200" b="1">
              <a:solidFill>
                <a:srgbClr val="00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306178"/>
                                        </p:tgtEl>
                                        <p:attrNameLst>
                                          <p:attrName>style.visibility</p:attrName>
                                        </p:attrNameLst>
                                      </p:cBhvr>
                                      <p:to>
                                        <p:strVal val="visible"/>
                                      </p:to>
                                    </p:set>
                                    <p:animEffect transition="in" filter="fade">
                                      <p:cBhvr>
                                        <p:cTn id="7" dur="600">
                                          <p:stCondLst>
                                            <p:cond delay="0"/>
                                          </p:stCondLst>
                                        </p:cTn>
                                        <p:tgtEl>
                                          <p:spTgt spid="306178"/>
                                        </p:tgtEl>
                                      </p:cBhvr>
                                    </p:animEffect>
                                    <p:anim calcmode="lin" valueType="num">
                                      <p:cBhvr>
                                        <p:cTn id="8" dur="600" fill="hold">
                                          <p:stCondLst>
                                            <p:cond delay="0"/>
                                          </p:stCondLst>
                                        </p:cTn>
                                        <p:tgtEl>
                                          <p:spTgt spid="306178"/>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06178"/>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0617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pPr algn="ctr" eaLnBrk="1" hangingPunct="1"/>
            <a:r>
              <a:rPr lang="ru-RU" smtClean="0"/>
              <a:t>Задачі і Ключові Поняття:</a:t>
            </a:r>
          </a:p>
        </p:txBody>
      </p:sp>
      <p:sp>
        <p:nvSpPr>
          <p:cNvPr id="6149" name="Rectangle 5"/>
          <p:cNvSpPr>
            <a:spLocks noGrp="1" noChangeArrowheads="1"/>
          </p:cNvSpPr>
          <p:nvPr>
            <p:ph type="body" sz="half" idx="1"/>
          </p:nvPr>
        </p:nvSpPr>
        <p:spPr>
          <a:xfrm>
            <a:off x="457200" y="1905000"/>
            <a:ext cx="4546600" cy="4476750"/>
          </a:xfrm>
        </p:spPr>
        <p:txBody>
          <a:bodyPr/>
          <a:lstStyle/>
          <a:p>
            <a:pPr marL="0" indent="0" eaLnBrk="1" hangingPunct="1"/>
            <a:r>
              <a:rPr lang="uk-UA" sz="2400" dirty="0" smtClean="0"/>
              <a:t>Ісус Христос – син Божий.</a:t>
            </a:r>
          </a:p>
          <a:p>
            <a:pPr marL="0" indent="0" eaLnBrk="1" hangingPunct="1"/>
            <a:r>
              <a:rPr lang="ru-RU" sz="2400" dirty="0" err="1" smtClean="0"/>
              <a:t>Біблія</a:t>
            </a:r>
            <a:r>
              <a:rPr lang="ru-RU" sz="2400" dirty="0" smtClean="0"/>
              <a:t> – священна книга </a:t>
            </a:r>
            <a:r>
              <a:rPr lang="ru-RU" sz="2400" dirty="0" err="1" smtClean="0"/>
              <a:t>християн</a:t>
            </a:r>
            <a:r>
              <a:rPr lang="ru-RU" sz="2400" dirty="0" smtClean="0"/>
              <a:t>.</a:t>
            </a:r>
          </a:p>
          <a:p>
            <a:pPr marL="0" indent="0" eaLnBrk="1" hangingPunct="1"/>
            <a:r>
              <a:rPr lang="ru-RU" sz="2400" dirty="0" smtClean="0"/>
              <a:t> </a:t>
            </a:r>
            <a:r>
              <a:rPr lang="ru-RU" sz="2400" dirty="0" err="1" smtClean="0"/>
              <a:t>Хрест</a:t>
            </a:r>
            <a:r>
              <a:rPr lang="ru-RU" sz="2400" dirty="0" smtClean="0"/>
              <a:t> – </a:t>
            </a:r>
            <a:r>
              <a:rPr lang="ru-RU" sz="2400" dirty="0" err="1" smtClean="0"/>
              <a:t>священний</a:t>
            </a:r>
            <a:r>
              <a:rPr lang="ru-RU" sz="2400" dirty="0" smtClean="0"/>
              <a:t> знак </a:t>
            </a:r>
            <a:r>
              <a:rPr lang="ru-RU" sz="2400" dirty="0" err="1" smtClean="0"/>
              <a:t>християн</a:t>
            </a:r>
            <a:r>
              <a:rPr lang="ru-RU" sz="2400" dirty="0" smtClean="0"/>
              <a:t>.</a:t>
            </a:r>
          </a:p>
          <a:p>
            <a:pPr marL="0" indent="0" eaLnBrk="1" hangingPunct="1"/>
            <a:r>
              <a:rPr lang="ru-RU" sz="2400" dirty="0" smtClean="0"/>
              <a:t> </a:t>
            </a:r>
            <a:r>
              <a:rPr lang="ru-RU" sz="2400" dirty="0" err="1" smtClean="0"/>
              <a:t>Розкол</a:t>
            </a:r>
            <a:r>
              <a:rPr lang="ru-RU" sz="2400" dirty="0" smtClean="0"/>
              <a:t> у </a:t>
            </a:r>
            <a:r>
              <a:rPr lang="ru-RU" sz="2400" dirty="0" err="1" smtClean="0"/>
              <a:t>християнстві</a:t>
            </a:r>
            <a:r>
              <a:rPr lang="ru-RU" sz="2400" dirty="0" smtClean="0"/>
              <a:t>.</a:t>
            </a:r>
          </a:p>
          <a:p>
            <a:pPr marL="0" indent="0" eaLnBrk="1" hangingPunct="1"/>
            <a:r>
              <a:rPr lang="uk-UA" sz="2400" dirty="0" smtClean="0"/>
              <a:t>Віровчення і культи.</a:t>
            </a:r>
          </a:p>
          <a:p>
            <a:pPr marL="0" indent="0" eaLnBrk="1" hangingPunct="1"/>
            <a:r>
              <a:rPr lang="uk-UA" sz="2400" dirty="0" smtClean="0"/>
              <a:t>Свята.</a:t>
            </a:r>
            <a:endParaRPr lang="ru-RU" sz="2400" dirty="0" smtClean="0"/>
          </a:p>
        </p:txBody>
      </p:sp>
      <p:pic>
        <p:nvPicPr>
          <p:cNvPr id="5124" name="Picture 7" descr="j0439246"/>
          <p:cNvPicPr>
            <a:picLocks noChangeAspect="1" noChangeArrowheads="1"/>
          </p:cNvPicPr>
          <p:nvPr/>
        </p:nvPicPr>
        <p:blipFill>
          <a:blip r:embed="rId2"/>
          <a:srcRect/>
          <a:stretch>
            <a:fillRect/>
          </a:stretch>
        </p:blipFill>
        <p:spPr bwMode="auto">
          <a:xfrm>
            <a:off x="4427538" y="2852936"/>
            <a:ext cx="4497387" cy="3646488"/>
          </a:xfrm>
          <a:prstGeom prst="rect">
            <a:avLst/>
          </a:prstGeom>
          <a:noFill/>
          <a:ln w="9525">
            <a:noFill/>
            <a:miter lim="800000"/>
            <a:headEnd/>
            <a:tailEnd/>
          </a:ln>
        </p:spPr>
      </p:pic>
      <p:pic>
        <p:nvPicPr>
          <p:cNvPr id="2050" name="Picture 2" descr="http://school-world.com.ua/lib/wp-content/uploads/2012/02/4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0680" y="1628801"/>
            <a:ext cx="1944662" cy="151683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ozhno-li-reklamirovat-boga.jpg (400×2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5770" y="1628800"/>
            <a:ext cx="2401566" cy="15009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p:cTn id="7" dur="1000" fill="hold"/>
                                        <p:tgtEl>
                                          <p:spTgt spid="6148"/>
                                        </p:tgtEl>
                                        <p:attrNameLst>
                                          <p:attrName>ppt_w</p:attrName>
                                        </p:attrNameLst>
                                      </p:cBhvr>
                                      <p:tavLst>
                                        <p:tav tm="0">
                                          <p:val>
                                            <p:strVal val="#ppt_w+.3"/>
                                          </p:val>
                                        </p:tav>
                                        <p:tav tm="100000">
                                          <p:val>
                                            <p:strVal val="#ppt_w"/>
                                          </p:val>
                                        </p:tav>
                                      </p:tavLst>
                                    </p:anim>
                                    <p:anim calcmode="lin" valueType="num">
                                      <p:cBhvr>
                                        <p:cTn id="8" dur="1000" fill="hold"/>
                                        <p:tgtEl>
                                          <p:spTgt spid="6148"/>
                                        </p:tgtEl>
                                        <p:attrNameLst>
                                          <p:attrName>ppt_h</p:attrName>
                                        </p:attrNameLst>
                                      </p:cBhvr>
                                      <p:tavLst>
                                        <p:tav tm="0">
                                          <p:val>
                                            <p:strVal val="#ppt_h"/>
                                          </p:val>
                                        </p:tav>
                                        <p:tav tm="100000">
                                          <p:val>
                                            <p:strVal val="#ppt_h"/>
                                          </p:val>
                                        </p:tav>
                                      </p:tavLst>
                                    </p:anim>
                                    <p:animEffect transition="in" filter="fade">
                                      <p:cBhvr>
                                        <p:cTn id="9" dur="1000"/>
                                        <p:tgtEl>
                                          <p:spTgt spid="6148"/>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6149">
                                            <p:txEl>
                                              <p:pRg st="0" end="0"/>
                                            </p:txEl>
                                          </p:spTgt>
                                        </p:tgtEl>
                                        <p:attrNameLst>
                                          <p:attrName>style.visibility</p:attrName>
                                        </p:attrNameLst>
                                      </p:cBhvr>
                                      <p:to>
                                        <p:strVal val="visible"/>
                                      </p:to>
                                    </p:set>
                                    <p:anim calcmode="lin" valueType="num">
                                      <p:cBhvr>
                                        <p:cTn id="14" dur="1000" fill="hold"/>
                                        <p:tgtEl>
                                          <p:spTgt spid="6149">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6149">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614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6149">
                                            <p:txEl>
                                              <p:pRg st="1" end="1"/>
                                            </p:txEl>
                                          </p:spTgt>
                                        </p:tgtEl>
                                        <p:attrNameLst>
                                          <p:attrName>style.visibility</p:attrName>
                                        </p:attrNameLst>
                                      </p:cBhvr>
                                      <p:to>
                                        <p:strVal val="visible"/>
                                      </p:to>
                                    </p:set>
                                    <p:anim calcmode="lin" valueType="num">
                                      <p:cBhvr>
                                        <p:cTn id="21" dur="1000" fill="hold"/>
                                        <p:tgtEl>
                                          <p:spTgt spid="6149">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6149">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6149">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6149">
                                            <p:txEl>
                                              <p:pRg st="2" end="2"/>
                                            </p:txEl>
                                          </p:spTgt>
                                        </p:tgtEl>
                                        <p:attrNameLst>
                                          <p:attrName>style.visibility</p:attrName>
                                        </p:attrNameLst>
                                      </p:cBhvr>
                                      <p:to>
                                        <p:strVal val="visible"/>
                                      </p:to>
                                    </p:set>
                                    <p:anim calcmode="lin" valueType="num">
                                      <p:cBhvr>
                                        <p:cTn id="28" dur="1000" fill="hold"/>
                                        <p:tgtEl>
                                          <p:spTgt spid="6149">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6149">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614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6149">
                                            <p:txEl>
                                              <p:pRg st="3" end="3"/>
                                            </p:txEl>
                                          </p:spTgt>
                                        </p:tgtEl>
                                        <p:attrNameLst>
                                          <p:attrName>style.visibility</p:attrName>
                                        </p:attrNameLst>
                                      </p:cBhvr>
                                      <p:to>
                                        <p:strVal val="visible"/>
                                      </p:to>
                                    </p:set>
                                    <p:anim calcmode="lin" valueType="num">
                                      <p:cBhvr>
                                        <p:cTn id="35" dur="1000" fill="hold"/>
                                        <p:tgtEl>
                                          <p:spTgt spid="6149">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6149">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614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6149">
                                            <p:txEl>
                                              <p:pRg st="4" end="4"/>
                                            </p:txEl>
                                          </p:spTgt>
                                        </p:tgtEl>
                                        <p:attrNameLst>
                                          <p:attrName>style.visibility</p:attrName>
                                        </p:attrNameLst>
                                      </p:cBhvr>
                                      <p:to>
                                        <p:strVal val="visible"/>
                                      </p:to>
                                    </p:set>
                                    <p:anim calcmode="lin" valueType="num">
                                      <p:cBhvr>
                                        <p:cTn id="42" dur="1000" fill="hold"/>
                                        <p:tgtEl>
                                          <p:spTgt spid="6149">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6149">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6149">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6149">
                                            <p:txEl>
                                              <p:pRg st="5" end="5"/>
                                            </p:txEl>
                                          </p:spTgt>
                                        </p:tgtEl>
                                        <p:attrNameLst>
                                          <p:attrName>style.visibility</p:attrName>
                                        </p:attrNameLst>
                                      </p:cBhvr>
                                      <p:to>
                                        <p:strVal val="visible"/>
                                      </p:to>
                                    </p:set>
                                    <p:anim calcmode="lin" valueType="num">
                                      <p:cBhvr>
                                        <p:cTn id="49" dur="1000" fill="hold"/>
                                        <p:tgtEl>
                                          <p:spTgt spid="6149">
                                            <p:txEl>
                                              <p:pRg st="5" end="5"/>
                                            </p:txEl>
                                          </p:spTgt>
                                        </p:tgtEl>
                                        <p:attrNameLst>
                                          <p:attrName>ppt_w</p:attrName>
                                        </p:attrNameLst>
                                      </p:cBhvr>
                                      <p:tavLst>
                                        <p:tav tm="0">
                                          <p:val>
                                            <p:strVal val="#ppt_w+.3"/>
                                          </p:val>
                                        </p:tav>
                                        <p:tav tm="100000">
                                          <p:val>
                                            <p:strVal val="#ppt_w"/>
                                          </p:val>
                                        </p:tav>
                                      </p:tavLst>
                                    </p:anim>
                                    <p:anim calcmode="lin" valueType="num">
                                      <p:cBhvr>
                                        <p:cTn id="50" dur="1000" fill="hold"/>
                                        <p:tgtEl>
                                          <p:spTgt spid="6149">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61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pPr algn="ctr" eaLnBrk="1" hangingPunct="1"/>
            <a:r>
              <a:rPr lang="ru-RU" smtClean="0"/>
              <a:t>Плоди Духа Святого </a:t>
            </a:r>
          </a:p>
        </p:txBody>
      </p:sp>
      <p:sp>
        <p:nvSpPr>
          <p:cNvPr id="307204" name="AutoShape 4"/>
          <p:cNvSpPr>
            <a:spLocks noChangeArrowheads="1"/>
          </p:cNvSpPr>
          <p:nvPr/>
        </p:nvSpPr>
        <p:spPr bwMode="auto">
          <a:xfrm>
            <a:off x="751249" y="1773238"/>
            <a:ext cx="2016125" cy="1439862"/>
          </a:xfrm>
          <a:prstGeom prst="wave">
            <a:avLst>
              <a:gd name="adj1" fmla="val 13005"/>
              <a:gd name="adj2" fmla="val 0"/>
            </a:avLst>
          </a:prstGeom>
          <a:solidFill>
            <a:srgbClr val="800080"/>
          </a:solidFill>
          <a:ln w="38100">
            <a:solidFill>
              <a:schemeClr val="tx1"/>
            </a:solidFill>
            <a:round/>
            <a:headEnd/>
            <a:tailEnd/>
          </a:ln>
          <a:effectLst/>
        </p:spPr>
        <p:txBody>
          <a:bodyPr wrap="none" lIns="90000" tIns="46800" rIns="90000" bIns="46800" anchor="ctr"/>
          <a:lstStyle/>
          <a:p>
            <a:pPr algn="ctr">
              <a:defRPr/>
            </a:pPr>
            <a:r>
              <a:rPr lang="uk-UA" sz="2400" b="1" i="1" dirty="0">
                <a:solidFill>
                  <a:srgbClr val="FF0000"/>
                </a:solidFill>
                <a:effectLst>
                  <a:outerShdw blurRad="38100" dist="38100" dir="2700000" algn="tl">
                    <a:srgbClr val="FFFFFF"/>
                  </a:outerShdw>
                </a:effectLst>
              </a:rPr>
              <a:t>Любов</a:t>
            </a:r>
            <a:endParaRPr lang="ru-RU" sz="2400" b="1" i="1" dirty="0">
              <a:solidFill>
                <a:srgbClr val="FF0000"/>
              </a:solidFill>
              <a:effectLst>
                <a:outerShdw blurRad="38100" dist="38100" dir="2700000" algn="tl">
                  <a:srgbClr val="FFFFFF"/>
                </a:outerShdw>
              </a:effectLst>
            </a:endParaRPr>
          </a:p>
        </p:txBody>
      </p:sp>
      <p:sp>
        <p:nvSpPr>
          <p:cNvPr id="307206" name="AutoShape 6"/>
          <p:cNvSpPr>
            <a:spLocks noChangeArrowheads="1"/>
          </p:cNvSpPr>
          <p:nvPr/>
        </p:nvSpPr>
        <p:spPr bwMode="auto">
          <a:xfrm>
            <a:off x="2771775" y="1773238"/>
            <a:ext cx="2016125" cy="1439862"/>
          </a:xfrm>
          <a:prstGeom prst="wave">
            <a:avLst>
              <a:gd name="adj1" fmla="val 13005"/>
              <a:gd name="adj2" fmla="val 0"/>
            </a:avLst>
          </a:prstGeom>
          <a:solidFill>
            <a:srgbClr val="000080"/>
          </a:solidFill>
          <a:ln w="38100">
            <a:solidFill>
              <a:schemeClr val="tx1"/>
            </a:solidFill>
            <a:round/>
            <a:headEnd/>
            <a:tailEnd/>
          </a:ln>
          <a:effectLst/>
        </p:spPr>
        <p:txBody>
          <a:bodyPr wrap="none" lIns="90000" tIns="46800" rIns="90000" bIns="46800" anchor="ctr"/>
          <a:lstStyle/>
          <a:p>
            <a:pPr algn="ctr">
              <a:defRPr/>
            </a:pPr>
            <a:r>
              <a:rPr lang="uk-UA" sz="2400" b="1" i="1" dirty="0">
                <a:solidFill>
                  <a:srgbClr val="FFFF00"/>
                </a:solidFill>
                <a:effectLst>
                  <a:outerShdw blurRad="38100" dist="38100" dir="2700000" algn="tl">
                    <a:srgbClr val="FFFFFF"/>
                  </a:outerShdw>
                </a:effectLst>
              </a:rPr>
              <a:t>Радість</a:t>
            </a:r>
            <a:endParaRPr lang="ru-RU" sz="2400" b="1" i="1" dirty="0">
              <a:solidFill>
                <a:srgbClr val="FFFF00"/>
              </a:solidFill>
              <a:effectLst>
                <a:outerShdw blurRad="38100" dist="38100" dir="2700000" algn="tl">
                  <a:srgbClr val="FFFFFF"/>
                </a:outerShdw>
              </a:effectLst>
            </a:endParaRPr>
          </a:p>
        </p:txBody>
      </p:sp>
      <p:sp>
        <p:nvSpPr>
          <p:cNvPr id="307207" name="AutoShape 7"/>
          <p:cNvSpPr>
            <a:spLocks noChangeArrowheads="1"/>
          </p:cNvSpPr>
          <p:nvPr/>
        </p:nvSpPr>
        <p:spPr bwMode="auto">
          <a:xfrm>
            <a:off x="4787900" y="1773238"/>
            <a:ext cx="2016125" cy="1439862"/>
          </a:xfrm>
          <a:prstGeom prst="wave">
            <a:avLst>
              <a:gd name="adj1" fmla="val 13005"/>
              <a:gd name="adj2" fmla="val 0"/>
            </a:avLst>
          </a:prstGeom>
          <a:solidFill>
            <a:srgbClr val="0000FF"/>
          </a:solidFill>
          <a:ln w="38100">
            <a:solidFill>
              <a:schemeClr val="tx1"/>
            </a:solidFill>
            <a:round/>
            <a:headEnd/>
            <a:tailEnd/>
          </a:ln>
          <a:effectLst/>
        </p:spPr>
        <p:txBody>
          <a:bodyPr wrap="none" lIns="90000" tIns="46800" rIns="90000" bIns="46800" anchor="ctr"/>
          <a:lstStyle/>
          <a:p>
            <a:pPr algn="ctr">
              <a:defRPr/>
            </a:pPr>
            <a:r>
              <a:rPr lang="uk-UA" sz="2400" b="1" i="1" dirty="0">
                <a:solidFill>
                  <a:srgbClr val="32EE32"/>
                </a:solidFill>
                <a:effectLst>
                  <a:outerShdw blurRad="38100" dist="38100" dir="2700000" algn="tl">
                    <a:srgbClr val="000000">
                      <a:alpha val="43137"/>
                    </a:srgbClr>
                  </a:outerShdw>
                </a:effectLst>
              </a:rPr>
              <a:t>Мир</a:t>
            </a:r>
            <a:endParaRPr lang="ru-RU" sz="2400" b="1" i="1" dirty="0">
              <a:solidFill>
                <a:srgbClr val="32EE32"/>
              </a:solidFill>
              <a:effectLst>
                <a:outerShdw blurRad="38100" dist="38100" dir="2700000" algn="tl">
                  <a:srgbClr val="000000">
                    <a:alpha val="43137"/>
                  </a:srgbClr>
                </a:outerShdw>
              </a:effectLst>
            </a:endParaRPr>
          </a:p>
        </p:txBody>
      </p:sp>
      <p:sp>
        <p:nvSpPr>
          <p:cNvPr id="307208" name="AutoShape 8"/>
          <p:cNvSpPr>
            <a:spLocks noChangeArrowheads="1"/>
          </p:cNvSpPr>
          <p:nvPr/>
        </p:nvSpPr>
        <p:spPr bwMode="auto">
          <a:xfrm>
            <a:off x="6804025" y="1773238"/>
            <a:ext cx="2089150" cy="1439862"/>
          </a:xfrm>
          <a:prstGeom prst="wave">
            <a:avLst>
              <a:gd name="adj1" fmla="val 13005"/>
              <a:gd name="adj2" fmla="val 0"/>
            </a:avLst>
          </a:prstGeom>
          <a:solidFill>
            <a:srgbClr val="00CCFF"/>
          </a:solidFill>
          <a:ln w="38100">
            <a:solidFill>
              <a:schemeClr val="tx1"/>
            </a:solidFill>
            <a:round/>
            <a:headEnd/>
            <a:tailEnd/>
          </a:ln>
          <a:effectLst/>
        </p:spPr>
        <p:txBody>
          <a:bodyPr wrap="none" lIns="90000" tIns="46800" rIns="90000" bIns="46800" anchor="ctr"/>
          <a:lstStyle/>
          <a:p>
            <a:pPr algn="ctr">
              <a:defRPr/>
            </a:pPr>
            <a:r>
              <a:rPr lang="uk-UA" sz="2000" b="1" i="1" dirty="0">
                <a:solidFill>
                  <a:srgbClr val="FFC000"/>
                </a:solidFill>
                <a:effectLst>
                  <a:outerShdw blurRad="38100" dist="38100" dir="2700000" algn="tl">
                    <a:srgbClr val="000000">
                      <a:alpha val="43137"/>
                    </a:srgbClr>
                  </a:outerShdw>
                </a:effectLst>
              </a:rPr>
              <a:t>Довготерпіння</a:t>
            </a:r>
            <a:endParaRPr lang="ru-RU" sz="2000" b="1" i="1" dirty="0">
              <a:solidFill>
                <a:srgbClr val="FFC000"/>
              </a:solidFill>
              <a:effectLst>
                <a:outerShdw blurRad="38100" dist="38100" dir="2700000" algn="tl">
                  <a:srgbClr val="000000">
                    <a:alpha val="43137"/>
                  </a:srgbClr>
                </a:outerShdw>
              </a:effectLst>
            </a:endParaRPr>
          </a:p>
        </p:txBody>
      </p:sp>
      <p:sp>
        <p:nvSpPr>
          <p:cNvPr id="307209" name="AutoShape 9"/>
          <p:cNvSpPr>
            <a:spLocks noChangeArrowheads="1"/>
          </p:cNvSpPr>
          <p:nvPr/>
        </p:nvSpPr>
        <p:spPr bwMode="auto">
          <a:xfrm>
            <a:off x="1763713" y="3357563"/>
            <a:ext cx="2016125" cy="1439862"/>
          </a:xfrm>
          <a:prstGeom prst="wave">
            <a:avLst>
              <a:gd name="adj1" fmla="val 13005"/>
              <a:gd name="adj2" fmla="val 0"/>
            </a:avLst>
          </a:prstGeom>
          <a:solidFill>
            <a:srgbClr val="00FFFF"/>
          </a:solidFill>
          <a:ln w="38100">
            <a:solidFill>
              <a:schemeClr val="tx1"/>
            </a:solidFill>
            <a:round/>
            <a:headEnd/>
            <a:tailEnd/>
          </a:ln>
          <a:effectLst/>
        </p:spPr>
        <p:txBody>
          <a:bodyPr wrap="none" lIns="90000" tIns="46800" rIns="90000" bIns="46800" anchor="ctr"/>
          <a:lstStyle/>
          <a:p>
            <a:pPr algn="ctr">
              <a:defRPr/>
            </a:pPr>
            <a:r>
              <a:rPr lang="uk-UA" sz="2400" b="1" i="1">
                <a:effectLst>
                  <a:outerShdw blurRad="38100" dist="38100" dir="2700000" algn="tl">
                    <a:srgbClr val="FFFFFF"/>
                  </a:outerShdw>
                </a:effectLst>
              </a:rPr>
              <a:t>Благодать</a:t>
            </a:r>
            <a:endParaRPr lang="ru-RU" sz="2400" b="1" i="1">
              <a:effectLst>
                <a:outerShdw blurRad="38100" dist="38100" dir="2700000" algn="tl">
                  <a:srgbClr val="FFFFFF"/>
                </a:outerShdw>
              </a:effectLst>
            </a:endParaRPr>
          </a:p>
        </p:txBody>
      </p:sp>
      <p:sp>
        <p:nvSpPr>
          <p:cNvPr id="307210" name="AutoShape 10"/>
          <p:cNvSpPr>
            <a:spLocks noChangeArrowheads="1"/>
          </p:cNvSpPr>
          <p:nvPr/>
        </p:nvSpPr>
        <p:spPr bwMode="auto">
          <a:xfrm>
            <a:off x="3779838" y="3357563"/>
            <a:ext cx="2016125" cy="1439862"/>
          </a:xfrm>
          <a:prstGeom prst="wave">
            <a:avLst>
              <a:gd name="adj1" fmla="val 13005"/>
              <a:gd name="adj2" fmla="val 0"/>
            </a:avLst>
          </a:prstGeom>
          <a:solidFill>
            <a:srgbClr val="00FF00"/>
          </a:solidFill>
          <a:ln w="38100">
            <a:solidFill>
              <a:schemeClr val="tx1"/>
            </a:solidFill>
            <a:round/>
            <a:headEnd/>
            <a:tailEnd/>
          </a:ln>
          <a:effectLst/>
        </p:spPr>
        <p:txBody>
          <a:bodyPr wrap="none" lIns="90000" tIns="46800" rIns="90000" bIns="46800" anchor="ctr"/>
          <a:lstStyle/>
          <a:p>
            <a:pPr algn="ctr">
              <a:defRPr/>
            </a:pPr>
            <a:r>
              <a:rPr lang="uk-UA" sz="2400" b="1" i="1">
                <a:effectLst>
                  <a:outerShdw blurRad="38100" dist="38100" dir="2700000" algn="tl">
                    <a:srgbClr val="FFFFFF"/>
                  </a:outerShdw>
                </a:effectLst>
              </a:rPr>
              <a:t>Милосердя</a:t>
            </a:r>
            <a:endParaRPr lang="ru-RU" sz="2400" b="1" i="1">
              <a:effectLst>
                <a:outerShdw blurRad="38100" dist="38100" dir="2700000" algn="tl">
                  <a:srgbClr val="FFFFFF"/>
                </a:outerShdw>
              </a:effectLst>
            </a:endParaRPr>
          </a:p>
        </p:txBody>
      </p:sp>
      <p:sp>
        <p:nvSpPr>
          <p:cNvPr id="307211" name="AutoShape 11"/>
          <p:cNvSpPr>
            <a:spLocks noChangeArrowheads="1"/>
          </p:cNvSpPr>
          <p:nvPr/>
        </p:nvSpPr>
        <p:spPr bwMode="auto">
          <a:xfrm>
            <a:off x="2771775" y="5013325"/>
            <a:ext cx="2016125" cy="1439863"/>
          </a:xfrm>
          <a:prstGeom prst="wave">
            <a:avLst>
              <a:gd name="adj1" fmla="val 13005"/>
              <a:gd name="adj2" fmla="val 0"/>
            </a:avLst>
          </a:prstGeom>
          <a:solidFill>
            <a:srgbClr val="FF9900"/>
          </a:solidFill>
          <a:ln w="38100">
            <a:solidFill>
              <a:schemeClr val="tx1"/>
            </a:solidFill>
            <a:round/>
            <a:headEnd/>
            <a:tailEnd/>
          </a:ln>
          <a:effectLst/>
        </p:spPr>
        <p:txBody>
          <a:bodyPr wrap="none" lIns="90000" tIns="46800" rIns="90000" bIns="46800" anchor="ctr"/>
          <a:lstStyle/>
          <a:p>
            <a:pPr algn="ctr">
              <a:defRPr/>
            </a:pPr>
            <a:r>
              <a:rPr lang="uk-UA" sz="2400" b="1" i="1">
                <a:effectLst>
                  <a:outerShdw blurRad="38100" dist="38100" dir="2700000" algn="tl">
                    <a:srgbClr val="FFFFFF"/>
                  </a:outerShdw>
                </a:effectLst>
              </a:rPr>
              <a:t>Віра</a:t>
            </a:r>
            <a:endParaRPr lang="ru-RU" sz="2400" b="1" i="1">
              <a:effectLst>
                <a:outerShdw blurRad="38100" dist="38100" dir="2700000" algn="tl">
                  <a:srgbClr val="FFFFFF"/>
                </a:outerShdw>
              </a:effectLst>
            </a:endParaRPr>
          </a:p>
        </p:txBody>
      </p:sp>
      <p:sp>
        <p:nvSpPr>
          <p:cNvPr id="307212" name="AutoShape 12"/>
          <p:cNvSpPr>
            <a:spLocks noChangeArrowheads="1"/>
          </p:cNvSpPr>
          <p:nvPr/>
        </p:nvSpPr>
        <p:spPr bwMode="auto">
          <a:xfrm>
            <a:off x="5795963" y="3357563"/>
            <a:ext cx="2160587" cy="1439862"/>
          </a:xfrm>
          <a:prstGeom prst="wave">
            <a:avLst>
              <a:gd name="adj1" fmla="val 13005"/>
              <a:gd name="adj2" fmla="val 0"/>
            </a:avLst>
          </a:prstGeom>
          <a:solidFill>
            <a:srgbClr val="FFFF00"/>
          </a:solidFill>
          <a:ln w="38100">
            <a:solidFill>
              <a:schemeClr val="tx1"/>
            </a:solidFill>
            <a:round/>
            <a:headEnd/>
            <a:tailEnd/>
          </a:ln>
          <a:effectLst/>
        </p:spPr>
        <p:txBody>
          <a:bodyPr wrap="none" lIns="90000" tIns="46800" rIns="90000" bIns="46800" anchor="ctr"/>
          <a:lstStyle/>
          <a:p>
            <a:pPr algn="ctr">
              <a:defRPr/>
            </a:pPr>
            <a:r>
              <a:rPr lang="uk-UA" sz="2400" b="1" i="1">
                <a:effectLst>
                  <a:outerShdw blurRad="38100" dist="38100" dir="2700000" algn="tl">
                    <a:srgbClr val="FFFFFF"/>
                  </a:outerShdw>
                </a:effectLst>
              </a:rPr>
              <a:t>Смиренність</a:t>
            </a:r>
            <a:endParaRPr lang="ru-RU" sz="2400" b="1" i="1">
              <a:effectLst>
                <a:outerShdw blurRad="38100" dist="38100" dir="2700000" algn="tl">
                  <a:srgbClr val="FFFFFF"/>
                </a:outerShdw>
              </a:effectLst>
            </a:endParaRPr>
          </a:p>
        </p:txBody>
      </p:sp>
      <p:sp>
        <p:nvSpPr>
          <p:cNvPr id="32779" name="AutoShape 13"/>
          <p:cNvSpPr>
            <a:spLocks noChangeArrowheads="1"/>
          </p:cNvSpPr>
          <p:nvPr/>
        </p:nvSpPr>
        <p:spPr bwMode="auto">
          <a:xfrm>
            <a:off x="4787900" y="5013325"/>
            <a:ext cx="2233613" cy="1439863"/>
          </a:xfrm>
          <a:prstGeom prst="wave">
            <a:avLst>
              <a:gd name="adj1" fmla="val 13005"/>
              <a:gd name="adj2" fmla="val 0"/>
            </a:avLst>
          </a:prstGeom>
          <a:solidFill>
            <a:srgbClr val="FF0000"/>
          </a:solidFill>
          <a:ln w="38100">
            <a:solidFill>
              <a:schemeClr val="tx1"/>
            </a:solidFill>
            <a:round/>
            <a:headEnd/>
            <a:tailEnd/>
          </a:ln>
        </p:spPr>
        <p:txBody>
          <a:bodyPr wrap="none" lIns="90000" tIns="46800" rIns="90000" bIns="46800" anchor="ctr"/>
          <a:lstStyle/>
          <a:p>
            <a:pPr algn="ctr"/>
            <a:r>
              <a:rPr lang="uk-UA" sz="2400" b="1" i="1"/>
              <a:t>Стриманість</a:t>
            </a:r>
            <a:endParaRPr lang="ru-RU" sz="2400" b="1" i="1"/>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307202"/>
                                        </p:tgtEl>
                                        <p:attrNameLst>
                                          <p:attrName>style.visibility</p:attrName>
                                        </p:attrNameLst>
                                      </p:cBhvr>
                                      <p:to>
                                        <p:strVal val="visible"/>
                                      </p:to>
                                    </p:set>
                                    <p:anim calcmode="lin" valueType="num">
                                      <p:cBhvr additive="base">
                                        <p:cTn id="7" dur="800" fill="hold">
                                          <p:stCondLst>
                                            <p:cond delay="0"/>
                                          </p:stCondLst>
                                        </p:cTn>
                                        <p:tgtEl>
                                          <p:spTgt spid="307202"/>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30720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2"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pPr algn="ctr" eaLnBrk="1" hangingPunct="1"/>
            <a:r>
              <a:rPr lang="ru-RU" sz="4000" smtClean="0"/>
              <a:t>Гріхи смертні з протилежними їм чеснотами </a:t>
            </a:r>
          </a:p>
        </p:txBody>
      </p:sp>
      <p:sp>
        <p:nvSpPr>
          <p:cNvPr id="308227" name="Rectangle 3"/>
          <p:cNvSpPr>
            <a:spLocks noGrp="1" noChangeArrowheads="1"/>
          </p:cNvSpPr>
          <p:nvPr>
            <p:ph type="body" idx="1"/>
          </p:nvPr>
        </p:nvSpPr>
        <p:spPr>
          <a:xfrm>
            <a:off x="0" y="1916113"/>
            <a:ext cx="7235825" cy="4608512"/>
          </a:xfrm>
        </p:spPr>
        <p:txBody>
          <a:bodyPr/>
          <a:lstStyle/>
          <a:p>
            <a:pPr marL="609600" indent="-609600" eaLnBrk="1" hangingPunct="1"/>
            <a:r>
              <a:rPr lang="ru-RU" sz="2800" dirty="0" smtClean="0"/>
              <a:t>1. </a:t>
            </a:r>
            <a:r>
              <a:rPr lang="ru-RU" sz="2800" b="1" u="sng" dirty="0" err="1" smtClean="0">
                <a:solidFill>
                  <a:srgbClr val="FF3300"/>
                </a:solidFill>
              </a:rPr>
              <a:t>Гордість</a:t>
            </a:r>
            <a:r>
              <a:rPr lang="ru-RU" sz="2800" dirty="0" smtClean="0"/>
              <a:t> — </a:t>
            </a:r>
            <a:r>
              <a:rPr lang="ru-RU" sz="2800" i="1" dirty="0" err="1" smtClean="0">
                <a:solidFill>
                  <a:srgbClr val="FF7C80"/>
                </a:solidFill>
              </a:rPr>
              <a:t>Смиренність</a:t>
            </a:r>
            <a:r>
              <a:rPr lang="ru-RU" sz="2800" dirty="0" smtClean="0"/>
              <a:t> </a:t>
            </a:r>
          </a:p>
          <a:p>
            <a:pPr marL="609600" indent="-609600" eaLnBrk="1" hangingPunct="1"/>
            <a:r>
              <a:rPr lang="ru-RU" sz="2800" dirty="0" smtClean="0"/>
              <a:t>2. </a:t>
            </a:r>
            <a:r>
              <a:rPr lang="ru-RU" sz="2800" b="1" u="sng" dirty="0" err="1" smtClean="0">
                <a:solidFill>
                  <a:srgbClr val="FF3300"/>
                </a:solidFill>
              </a:rPr>
              <a:t>Захланність</a:t>
            </a:r>
            <a:r>
              <a:rPr lang="ru-RU" sz="2800" dirty="0" smtClean="0"/>
              <a:t> — </a:t>
            </a:r>
            <a:r>
              <a:rPr lang="ru-RU" sz="2800" i="1" dirty="0" err="1" smtClean="0">
                <a:solidFill>
                  <a:srgbClr val="FF7C80"/>
                </a:solidFill>
              </a:rPr>
              <a:t>Щедрість</a:t>
            </a:r>
            <a:r>
              <a:rPr lang="ru-RU" sz="2800" dirty="0" smtClean="0"/>
              <a:t> </a:t>
            </a:r>
          </a:p>
          <a:p>
            <a:pPr marL="609600" indent="-609600" eaLnBrk="1" hangingPunct="1"/>
            <a:r>
              <a:rPr lang="ru-RU" sz="2800" dirty="0" smtClean="0"/>
              <a:t>3. </a:t>
            </a:r>
            <a:r>
              <a:rPr lang="ru-RU" sz="2800" b="1" u="sng" dirty="0" smtClean="0">
                <a:solidFill>
                  <a:srgbClr val="FF3300"/>
                </a:solidFill>
              </a:rPr>
              <a:t>Нечистота</a:t>
            </a:r>
            <a:r>
              <a:rPr lang="ru-RU" sz="2800" dirty="0" smtClean="0"/>
              <a:t> — </a:t>
            </a:r>
            <a:r>
              <a:rPr lang="ru-RU" sz="2800" i="1" dirty="0" smtClean="0">
                <a:solidFill>
                  <a:srgbClr val="FF7C80"/>
                </a:solidFill>
              </a:rPr>
              <a:t>Чистота</a:t>
            </a:r>
            <a:r>
              <a:rPr lang="ru-RU" sz="2800" dirty="0" smtClean="0"/>
              <a:t> </a:t>
            </a:r>
          </a:p>
          <a:p>
            <a:pPr marL="609600" indent="-609600" eaLnBrk="1" hangingPunct="1"/>
            <a:r>
              <a:rPr lang="ru-RU" sz="2800" dirty="0" smtClean="0"/>
              <a:t>4. </a:t>
            </a:r>
            <a:r>
              <a:rPr lang="ru-RU" sz="2800" b="1" i="1" u="sng" dirty="0" err="1" smtClean="0">
                <a:solidFill>
                  <a:srgbClr val="FF3300"/>
                </a:solidFill>
              </a:rPr>
              <a:t>Заздрість</a:t>
            </a:r>
            <a:r>
              <a:rPr lang="ru-RU" sz="2800" dirty="0" smtClean="0"/>
              <a:t> — </a:t>
            </a:r>
            <a:r>
              <a:rPr lang="ru-RU" sz="2800" i="1" dirty="0" err="1" smtClean="0">
                <a:solidFill>
                  <a:srgbClr val="FF7C80"/>
                </a:solidFill>
              </a:rPr>
              <a:t>Доброзичливість</a:t>
            </a:r>
            <a:endParaRPr lang="ru-RU" sz="2800" dirty="0" smtClean="0"/>
          </a:p>
          <a:p>
            <a:pPr marL="609600" indent="-609600" eaLnBrk="1" hangingPunct="1"/>
            <a:r>
              <a:rPr lang="ru-RU" sz="2800" dirty="0" smtClean="0"/>
              <a:t>5. </a:t>
            </a:r>
            <a:r>
              <a:rPr lang="ru-RU" sz="2800" b="1" u="sng" dirty="0" err="1" smtClean="0">
                <a:solidFill>
                  <a:srgbClr val="FF3300"/>
                </a:solidFill>
              </a:rPr>
              <a:t>Нестриманість</a:t>
            </a:r>
            <a:r>
              <a:rPr lang="ru-RU" sz="2800" dirty="0" smtClean="0"/>
              <a:t> —</a:t>
            </a:r>
            <a:r>
              <a:rPr lang="ru-RU" sz="2800" i="1" dirty="0" smtClean="0">
                <a:solidFill>
                  <a:srgbClr val="FF7C80"/>
                </a:solidFill>
              </a:rPr>
              <a:t> </a:t>
            </a:r>
            <a:r>
              <a:rPr lang="ru-RU" sz="2800" i="1" dirty="0" err="1" smtClean="0">
                <a:solidFill>
                  <a:srgbClr val="FF7C80"/>
                </a:solidFill>
              </a:rPr>
              <a:t>Поміркованість</a:t>
            </a:r>
            <a:r>
              <a:rPr lang="ru-RU" sz="2800" dirty="0" smtClean="0"/>
              <a:t> </a:t>
            </a:r>
          </a:p>
          <a:p>
            <a:pPr marL="609600" indent="-609600" eaLnBrk="1" hangingPunct="1"/>
            <a:r>
              <a:rPr lang="ru-RU" sz="2800" dirty="0" smtClean="0"/>
              <a:t>6.</a:t>
            </a:r>
            <a:r>
              <a:rPr lang="ru-RU" sz="2800" dirty="0" smtClean="0">
                <a:solidFill>
                  <a:srgbClr val="FF3300"/>
                </a:solidFill>
              </a:rPr>
              <a:t> </a:t>
            </a:r>
            <a:r>
              <a:rPr lang="ru-RU" sz="2800" b="1" u="sng" dirty="0" err="1" smtClean="0">
                <a:solidFill>
                  <a:srgbClr val="FF3300"/>
                </a:solidFill>
              </a:rPr>
              <a:t>Гнів</a:t>
            </a:r>
            <a:r>
              <a:rPr lang="ru-RU" sz="2800" dirty="0" smtClean="0"/>
              <a:t> — </a:t>
            </a:r>
            <a:r>
              <a:rPr lang="ru-RU" sz="2800" i="1" dirty="0" err="1" smtClean="0">
                <a:solidFill>
                  <a:srgbClr val="FF7C80"/>
                </a:solidFill>
              </a:rPr>
              <a:t>Лагідність</a:t>
            </a:r>
            <a:endParaRPr lang="ru-RU" sz="2800" dirty="0" smtClean="0"/>
          </a:p>
          <a:p>
            <a:pPr marL="609600" indent="-609600" eaLnBrk="1" hangingPunct="1"/>
            <a:r>
              <a:rPr lang="ru-RU" sz="2800" dirty="0" smtClean="0"/>
              <a:t>7. </a:t>
            </a:r>
            <a:r>
              <a:rPr lang="ru-RU" sz="2800" b="1" u="sng" dirty="0" err="1" smtClean="0">
                <a:solidFill>
                  <a:srgbClr val="FF3300"/>
                </a:solidFill>
              </a:rPr>
              <a:t>Лінивство</a:t>
            </a:r>
            <a:r>
              <a:rPr lang="ru-RU" sz="2800" dirty="0" smtClean="0"/>
              <a:t> — </a:t>
            </a:r>
            <a:r>
              <a:rPr lang="ru-RU" sz="2800" i="1" dirty="0" err="1" smtClean="0">
                <a:solidFill>
                  <a:srgbClr val="FF7C80"/>
                </a:solidFill>
              </a:rPr>
              <a:t>Працелюбність</a:t>
            </a:r>
            <a:r>
              <a:rPr lang="ru-RU" sz="2800" dirty="0" smtClean="0"/>
              <a:t> </a:t>
            </a:r>
          </a:p>
        </p:txBody>
      </p:sp>
      <p:pic>
        <p:nvPicPr>
          <p:cNvPr id="33796" name="Picture 5" descr="смерт грех Жадность"/>
          <p:cNvPicPr>
            <a:picLocks noChangeAspect="1" noChangeArrowheads="1"/>
          </p:cNvPicPr>
          <p:nvPr/>
        </p:nvPicPr>
        <p:blipFill>
          <a:blip r:embed="rId2"/>
          <a:srcRect/>
          <a:stretch>
            <a:fillRect/>
          </a:stretch>
        </p:blipFill>
        <p:spPr bwMode="auto">
          <a:xfrm>
            <a:off x="6948488" y="1484313"/>
            <a:ext cx="2025650" cy="4968875"/>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08226"/>
                                        </p:tgtEl>
                                        <p:attrNameLst>
                                          <p:attrName>style.visibility</p:attrName>
                                        </p:attrNameLst>
                                      </p:cBhvr>
                                      <p:to>
                                        <p:strVal val="visible"/>
                                      </p:to>
                                    </p:set>
                                    <p:animEffect transition="in" filter="fade">
                                      <p:cBhvr>
                                        <p:cTn id="7" dur="800" decel="100000"/>
                                        <p:tgtEl>
                                          <p:spTgt spid="308226"/>
                                        </p:tgtEl>
                                      </p:cBhvr>
                                    </p:animEffect>
                                    <p:anim calcmode="lin" valueType="num">
                                      <p:cBhvr>
                                        <p:cTn id="8" dur="800" decel="100000" fill="hold"/>
                                        <p:tgtEl>
                                          <p:spTgt spid="308226"/>
                                        </p:tgtEl>
                                        <p:attrNameLst>
                                          <p:attrName>style.rotation</p:attrName>
                                        </p:attrNameLst>
                                      </p:cBhvr>
                                      <p:tavLst>
                                        <p:tav tm="0">
                                          <p:val>
                                            <p:fltVal val="-90"/>
                                          </p:val>
                                        </p:tav>
                                        <p:tav tm="100000">
                                          <p:val>
                                            <p:fltVal val="0"/>
                                          </p:val>
                                        </p:tav>
                                      </p:tavLst>
                                    </p:anim>
                                    <p:anim calcmode="lin" valueType="num">
                                      <p:cBhvr>
                                        <p:cTn id="9" dur="800" decel="100000" fill="hold"/>
                                        <p:tgtEl>
                                          <p:spTgt spid="308226"/>
                                        </p:tgtEl>
                                        <p:attrNameLst>
                                          <p:attrName>ppt_x</p:attrName>
                                        </p:attrNameLst>
                                      </p:cBhvr>
                                      <p:tavLst>
                                        <p:tav tm="0">
                                          <p:val>
                                            <p:strVal val="#ppt_x+0.4"/>
                                          </p:val>
                                        </p:tav>
                                        <p:tav tm="100000">
                                          <p:val>
                                            <p:strVal val="#ppt_x-0.05"/>
                                          </p:val>
                                        </p:tav>
                                      </p:tavLst>
                                    </p:anim>
                                    <p:anim calcmode="lin" valueType="num">
                                      <p:cBhvr>
                                        <p:cTn id="10" dur="800" decel="100000" fill="hold"/>
                                        <p:tgtEl>
                                          <p:spTgt spid="3082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82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822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8227">
                                            <p:txEl>
                                              <p:pRg st="0" end="0"/>
                                            </p:txEl>
                                          </p:spTgt>
                                        </p:tgtEl>
                                        <p:attrNameLst>
                                          <p:attrName>style.visibility</p:attrName>
                                        </p:attrNameLst>
                                      </p:cBhvr>
                                      <p:to>
                                        <p:strVal val="visible"/>
                                      </p:to>
                                    </p:set>
                                    <p:animEffect transition="in" filter="fade">
                                      <p:cBhvr>
                                        <p:cTn id="17" dur="1000"/>
                                        <p:tgtEl>
                                          <p:spTgt spid="308227">
                                            <p:txEl>
                                              <p:pRg st="0" end="0"/>
                                            </p:txEl>
                                          </p:spTgt>
                                        </p:tgtEl>
                                      </p:cBhvr>
                                    </p:animEffect>
                                    <p:anim calcmode="lin" valueType="num">
                                      <p:cBhvr>
                                        <p:cTn id="18" dur="1000" fill="hold"/>
                                        <p:tgtEl>
                                          <p:spTgt spid="30822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82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08227">
                                            <p:txEl>
                                              <p:pRg st="1" end="1"/>
                                            </p:txEl>
                                          </p:spTgt>
                                        </p:tgtEl>
                                        <p:attrNameLst>
                                          <p:attrName>style.visibility</p:attrName>
                                        </p:attrNameLst>
                                      </p:cBhvr>
                                      <p:to>
                                        <p:strVal val="visible"/>
                                      </p:to>
                                    </p:set>
                                    <p:animEffect transition="in" filter="fade">
                                      <p:cBhvr>
                                        <p:cTn id="24" dur="1000"/>
                                        <p:tgtEl>
                                          <p:spTgt spid="308227">
                                            <p:txEl>
                                              <p:pRg st="1" end="1"/>
                                            </p:txEl>
                                          </p:spTgt>
                                        </p:tgtEl>
                                      </p:cBhvr>
                                    </p:animEffect>
                                    <p:anim calcmode="lin" valueType="num">
                                      <p:cBhvr>
                                        <p:cTn id="25" dur="1000" fill="hold"/>
                                        <p:tgtEl>
                                          <p:spTgt spid="308227">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0822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308227">
                                            <p:txEl>
                                              <p:pRg st="2" end="2"/>
                                            </p:txEl>
                                          </p:spTgt>
                                        </p:tgtEl>
                                        <p:attrNameLst>
                                          <p:attrName>style.visibility</p:attrName>
                                        </p:attrNameLst>
                                      </p:cBhvr>
                                      <p:to>
                                        <p:strVal val="visible"/>
                                      </p:to>
                                    </p:set>
                                    <p:animEffect transition="in" filter="fade">
                                      <p:cBhvr>
                                        <p:cTn id="31" dur="1000"/>
                                        <p:tgtEl>
                                          <p:spTgt spid="308227">
                                            <p:txEl>
                                              <p:pRg st="2" end="2"/>
                                            </p:txEl>
                                          </p:spTgt>
                                        </p:tgtEl>
                                      </p:cBhvr>
                                    </p:animEffect>
                                    <p:anim calcmode="lin" valueType="num">
                                      <p:cBhvr>
                                        <p:cTn id="32" dur="1000" fill="hold"/>
                                        <p:tgtEl>
                                          <p:spTgt spid="308227">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0822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08227">
                                            <p:txEl>
                                              <p:pRg st="3" end="3"/>
                                            </p:txEl>
                                          </p:spTgt>
                                        </p:tgtEl>
                                        <p:attrNameLst>
                                          <p:attrName>style.visibility</p:attrName>
                                        </p:attrNameLst>
                                      </p:cBhvr>
                                      <p:to>
                                        <p:strVal val="visible"/>
                                      </p:to>
                                    </p:set>
                                    <p:animEffect transition="in" filter="fade">
                                      <p:cBhvr>
                                        <p:cTn id="38" dur="1000"/>
                                        <p:tgtEl>
                                          <p:spTgt spid="308227">
                                            <p:txEl>
                                              <p:pRg st="3" end="3"/>
                                            </p:txEl>
                                          </p:spTgt>
                                        </p:tgtEl>
                                      </p:cBhvr>
                                    </p:animEffect>
                                    <p:anim calcmode="lin" valueType="num">
                                      <p:cBhvr>
                                        <p:cTn id="39" dur="1000" fill="hold"/>
                                        <p:tgtEl>
                                          <p:spTgt spid="30822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0822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308227">
                                            <p:txEl>
                                              <p:pRg st="4" end="4"/>
                                            </p:txEl>
                                          </p:spTgt>
                                        </p:tgtEl>
                                        <p:attrNameLst>
                                          <p:attrName>style.visibility</p:attrName>
                                        </p:attrNameLst>
                                      </p:cBhvr>
                                      <p:to>
                                        <p:strVal val="visible"/>
                                      </p:to>
                                    </p:set>
                                    <p:animEffect transition="in" filter="fade">
                                      <p:cBhvr>
                                        <p:cTn id="45" dur="1000"/>
                                        <p:tgtEl>
                                          <p:spTgt spid="308227">
                                            <p:txEl>
                                              <p:pRg st="4" end="4"/>
                                            </p:txEl>
                                          </p:spTgt>
                                        </p:tgtEl>
                                      </p:cBhvr>
                                    </p:animEffect>
                                    <p:anim calcmode="lin" valueType="num">
                                      <p:cBhvr>
                                        <p:cTn id="46" dur="1000" fill="hold"/>
                                        <p:tgtEl>
                                          <p:spTgt spid="308227">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0822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308227">
                                            <p:txEl>
                                              <p:pRg st="5" end="5"/>
                                            </p:txEl>
                                          </p:spTgt>
                                        </p:tgtEl>
                                        <p:attrNameLst>
                                          <p:attrName>style.visibility</p:attrName>
                                        </p:attrNameLst>
                                      </p:cBhvr>
                                      <p:to>
                                        <p:strVal val="visible"/>
                                      </p:to>
                                    </p:set>
                                    <p:animEffect transition="in" filter="fade">
                                      <p:cBhvr>
                                        <p:cTn id="52" dur="1000"/>
                                        <p:tgtEl>
                                          <p:spTgt spid="308227">
                                            <p:txEl>
                                              <p:pRg st="5" end="5"/>
                                            </p:txEl>
                                          </p:spTgt>
                                        </p:tgtEl>
                                      </p:cBhvr>
                                    </p:animEffect>
                                    <p:anim calcmode="lin" valueType="num">
                                      <p:cBhvr>
                                        <p:cTn id="53" dur="1000" fill="hold"/>
                                        <p:tgtEl>
                                          <p:spTgt spid="308227">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30822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308227">
                                            <p:txEl>
                                              <p:pRg st="6" end="6"/>
                                            </p:txEl>
                                          </p:spTgt>
                                        </p:tgtEl>
                                        <p:attrNameLst>
                                          <p:attrName>style.visibility</p:attrName>
                                        </p:attrNameLst>
                                      </p:cBhvr>
                                      <p:to>
                                        <p:strVal val="visible"/>
                                      </p:to>
                                    </p:set>
                                    <p:animEffect transition="in" filter="fade">
                                      <p:cBhvr>
                                        <p:cTn id="59" dur="1000"/>
                                        <p:tgtEl>
                                          <p:spTgt spid="308227">
                                            <p:txEl>
                                              <p:pRg st="6" end="6"/>
                                            </p:txEl>
                                          </p:spTgt>
                                        </p:tgtEl>
                                      </p:cBhvr>
                                    </p:animEffect>
                                    <p:anim calcmode="lin" valueType="num">
                                      <p:cBhvr>
                                        <p:cTn id="60" dur="1000" fill="hold"/>
                                        <p:tgtEl>
                                          <p:spTgt spid="308227">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30822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6" grpId="0"/>
      <p:bldP spid="30822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88640"/>
            <a:ext cx="8856984" cy="6217087"/>
          </a:xfrm>
          <a:prstGeom prst="rect">
            <a:avLst/>
          </a:prstGeom>
          <a:noFill/>
        </p:spPr>
        <p:txBody>
          <a:bodyPr wrap="square" rtlCol="0">
            <a:spAutoFit/>
          </a:bodyPr>
          <a:lstStyle/>
          <a:p>
            <a:pPr algn="ctr"/>
            <a:r>
              <a:rPr lang="uk-UA" sz="2000" b="1" dirty="0"/>
              <a:t>Символ віри</a:t>
            </a:r>
            <a:r>
              <a:rPr lang="uk-UA" sz="2000" dirty="0"/>
              <a:t> — короткий звід головних догматів віровчення, що беруться на віру, бездоказово. Його зміст</a:t>
            </a:r>
            <a:r>
              <a:rPr lang="uk-UA" sz="2000" dirty="0" smtClean="0"/>
              <a:t>:</a:t>
            </a:r>
          </a:p>
          <a:p>
            <a:pPr algn="ctr"/>
            <a:endParaRPr lang="uk-UA" sz="2000" dirty="0"/>
          </a:p>
          <a:p>
            <a:pPr algn="ctr"/>
            <a:r>
              <a:rPr lang="uk-UA" sz="2000" i="1" dirty="0"/>
              <a:t>"Вірую в єдиного Бога — Отця, Вседержителя, Творця неба і землі, всього видимого і невидимого. І в єдиного Господа Ісуса Христа, Сина Божого, </a:t>
            </a:r>
            <a:r>
              <a:rPr lang="uk-UA" sz="2000" i="1" dirty="0" err="1"/>
              <a:t>единородного</a:t>
            </a:r>
            <a:r>
              <a:rPr lang="uk-UA" sz="2000" i="1" dirty="0"/>
              <a:t>. </a:t>
            </a:r>
            <a:r>
              <a:rPr lang="uk-UA" sz="2000" i="1" dirty="0" err="1"/>
              <a:t>Яко</a:t>
            </a:r>
            <a:r>
              <a:rPr lang="uk-UA" sz="2000" i="1" dirty="0"/>
              <a:t> же від Отця породженого споконвічного (від початку світу): Світло від Світла, Бога істинного від Бога істинного, народженого, нествореного, єдиносущого Отця, будучи його суттю. Заради людей і нашого спасіння зійшов з небес, втілившись від Духа Святого і Діви Марії, і прийняв людську подобу. Розіп'ятий за нас під час правління Пілата </a:t>
            </a:r>
            <a:r>
              <a:rPr lang="uk-UA" sz="2000" i="1" dirty="0" err="1"/>
              <a:t>Понтійського</a:t>
            </a:r>
            <a:r>
              <a:rPr lang="uk-UA" sz="2000" i="1" dirty="0"/>
              <a:t>, зазнавши страждань, був похований. Воскрес на третій день, згідно з Письмом. І піднявся на небеса, і посів по праву руку Отця. І нині, і вовіки віків зі славою судить живих і мертвих. Його ж царству не буде кінця. І Духу Святому Господа Животворящого, </a:t>
            </a:r>
            <a:r>
              <a:rPr lang="uk-UA" sz="2000" i="1" dirty="0" err="1"/>
              <a:t>яко</a:t>
            </a:r>
            <a:r>
              <a:rPr lang="uk-UA" sz="2000" i="1" dirty="0"/>
              <a:t> же від Отця небесного починається. </a:t>
            </a:r>
            <a:r>
              <a:rPr lang="uk-UA" sz="2000" i="1" dirty="0" err="1"/>
              <a:t>Іже</a:t>
            </a:r>
            <a:r>
              <a:rPr lang="uk-UA" sz="2000" i="1" dirty="0"/>
              <a:t> Отцю, і Сину поклоняюсь і славлю, як заповідали пророки. Вірую в Єдину святу, соборну й Апостольську Церкву. Сповідую єдине хрещення задля позбавлення від гріхів. Прагну воскресіння мертвих і життя серед майбутніх поколінь. Амінь".</a:t>
            </a:r>
            <a:endParaRPr lang="uk-UA" sz="2000" dirty="0"/>
          </a:p>
          <a:p>
            <a:endParaRPr lang="uk-UA" dirty="0"/>
          </a:p>
        </p:txBody>
      </p:sp>
    </p:spTree>
    <p:extLst>
      <p:ext uri="{BB962C8B-B14F-4D97-AF65-F5344CB8AC3E}">
        <p14:creationId xmlns:p14="http://schemas.microsoft.com/office/powerpoint/2010/main" val="32431145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2000" fill="hold"/>
                                        <p:tgtEl>
                                          <p:spTgt spid="4">
                                            <p:txEl>
                                              <p:pRg st="0" end="0"/>
                                            </p:txEl>
                                          </p:spTgt>
                                        </p:tgtEl>
                                        <p:attrNameLst>
                                          <p:attrName>style.color</p:attrName>
                                        </p:attrNameLst>
                                      </p:cBhvr>
                                      <p:by>
                                        <p:hsl h="7200000" s="0" l="0"/>
                                      </p:by>
                                    </p:animClr>
                                    <p:animClr clrSpc="hsl" dir="cw">
                                      <p:cBhvr>
                                        <p:cTn id="7" dur="2000" fill="hold"/>
                                        <p:tgtEl>
                                          <p:spTgt spid="4">
                                            <p:txEl>
                                              <p:pRg st="0" end="0"/>
                                            </p:txEl>
                                          </p:spTgt>
                                        </p:tgtEl>
                                        <p:attrNameLst>
                                          <p:attrName>fillcolor</p:attrName>
                                        </p:attrNameLst>
                                      </p:cBhvr>
                                      <p:by>
                                        <p:hsl h="7200000" s="0" l="0"/>
                                      </p:by>
                                    </p:animClr>
                                    <p:animClr clrSpc="hsl" dir="cw">
                                      <p:cBhvr>
                                        <p:cTn id="8" dur="2000" fill="hold"/>
                                        <p:tgtEl>
                                          <p:spTgt spid="4">
                                            <p:txEl>
                                              <p:pRg st="0" end="0"/>
                                            </p:txEl>
                                          </p:spTgt>
                                        </p:tgtEl>
                                        <p:attrNameLst>
                                          <p:attrName>stroke.color</p:attrName>
                                        </p:attrNameLst>
                                      </p:cBhvr>
                                      <p:by>
                                        <p:hsl h="7200000" s="0" l="0"/>
                                      </p:by>
                                    </p:animClr>
                                    <p:set>
                                      <p:cBhvr>
                                        <p:cTn id="9" dur="2000" fill="hold"/>
                                        <p:tgtEl>
                                          <p:spTgt spid="4">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16"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17"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88640"/>
            <a:ext cx="8568952" cy="5724644"/>
          </a:xfrm>
          <a:prstGeom prst="rect">
            <a:avLst/>
          </a:prstGeom>
          <a:noFill/>
        </p:spPr>
        <p:txBody>
          <a:bodyPr wrap="square" rtlCol="0">
            <a:spAutoFit/>
          </a:bodyPr>
          <a:lstStyle/>
          <a:p>
            <a:pPr algn="ctr"/>
            <a:r>
              <a:rPr lang="uk-UA" sz="2400" i="1" dirty="0">
                <a:solidFill>
                  <a:schemeClr val="accent2"/>
                </a:solidFill>
              </a:rPr>
              <a:t>Символ віри християнства містить дванадцять </a:t>
            </a:r>
            <a:r>
              <a:rPr lang="uk-UA" sz="2400" i="1" dirty="0" smtClean="0">
                <a:solidFill>
                  <a:schemeClr val="accent2"/>
                </a:solidFill>
              </a:rPr>
              <a:t>постулатів:</a:t>
            </a:r>
          </a:p>
          <a:p>
            <a:pPr algn="ctr"/>
            <a:endParaRPr lang="uk-UA" sz="2000" dirty="0">
              <a:latin typeface="+mn-lt"/>
            </a:endParaRPr>
          </a:p>
          <a:p>
            <a:r>
              <a:rPr lang="uk-UA" sz="2000" dirty="0">
                <a:latin typeface="+mn-lt"/>
              </a:rPr>
              <a:t>• про Бога як творця світу і першу іпостась Святої Трійці;</a:t>
            </a:r>
          </a:p>
          <a:p>
            <a:r>
              <a:rPr lang="uk-UA" sz="2000" dirty="0">
                <a:latin typeface="+mn-lt"/>
              </a:rPr>
              <a:t>• про віру в Сина Божого </a:t>
            </a:r>
            <a:r>
              <a:rPr lang="uk-UA" sz="2000" dirty="0" err="1">
                <a:latin typeface="+mn-lt"/>
              </a:rPr>
              <a:t>единородного</a:t>
            </a:r>
            <a:r>
              <a:rPr lang="uk-UA" sz="2000" dirty="0">
                <a:latin typeface="+mn-lt"/>
              </a:rPr>
              <a:t> Ісуса Христа;</a:t>
            </a:r>
          </a:p>
          <a:p>
            <a:r>
              <a:rPr lang="uk-UA" sz="2000" dirty="0">
                <a:latin typeface="+mn-lt"/>
              </a:rPr>
              <a:t>• про </a:t>
            </a:r>
            <a:r>
              <a:rPr lang="uk-UA" sz="2000" dirty="0" err="1">
                <a:latin typeface="+mn-lt"/>
              </a:rPr>
              <a:t>Боговтілення</a:t>
            </a:r>
            <a:r>
              <a:rPr lang="uk-UA" sz="2000" dirty="0">
                <a:latin typeface="+mn-lt"/>
              </a:rPr>
              <a:t>, згідно з яким Ісус Христос, залишаючись Богом, разом із тим став людиною, народившись від Діви Марії;</a:t>
            </a:r>
          </a:p>
          <a:p>
            <a:r>
              <a:rPr lang="uk-UA" sz="2000" dirty="0">
                <a:latin typeface="+mn-lt"/>
              </a:rPr>
              <a:t>• про страждання і смерть Ісуса Христа — догмат спокути;</a:t>
            </a:r>
          </a:p>
          <a:p>
            <a:r>
              <a:rPr lang="uk-UA" sz="2000" dirty="0">
                <a:latin typeface="+mn-lt"/>
              </a:rPr>
              <a:t>• про воскресіння Ісуса Христа;</a:t>
            </a:r>
          </a:p>
          <a:p>
            <a:r>
              <a:rPr lang="uk-UA" sz="2000" dirty="0">
                <a:latin typeface="+mn-lt"/>
              </a:rPr>
              <a:t>• про тілесне вознесіння Ісуса Христа;</a:t>
            </a:r>
          </a:p>
          <a:p>
            <a:r>
              <a:rPr lang="uk-UA" sz="2000" dirty="0">
                <a:latin typeface="+mn-lt"/>
              </a:rPr>
              <a:t>• про друге пришестя Ісуса Христа на землю;</a:t>
            </a:r>
          </a:p>
          <a:p>
            <a:r>
              <a:rPr lang="uk-UA" sz="2000" dirty="0">
                <a:latin typeface="+mn-lt"/>
              </a:rPr>
              <a:t>• про віру в Святого Духа;</a:t>
            </a:r>
          </a:p>
          <a:p>
            <a:r>
              <a:rPr lang="uk-UA" sz="2000" dirty="0">
                <a:latin typeface="+mn-lt"/>
              </a:rPr>
              <a:t>• про ставлення до церкви;</a:t>
            </a:r>
          </a:p>
          <a:p>
            <a:r>
              <a:rPr lang="uk-UA" sz="2000" dirty="0">
                <a:latin typeface="+mn-lt"/>
              </a:rPr>
              <a:t>• про таїнство хрещення;</a:t>
            </a:r>
          </a:p>
          <a:p>
            <a:r>
              <a:rPr lang="uk-UA" sz="2000" dirty="0">
                <a:latin typeface="+mn-lt"/>
              </a:rPr>
              <a:t>• про майбутнє всезагальне </a:t>
            </a:r>
            <a:endParaRPr lang="uk-UA" sz="2000" dirty="0" smtClean="0">
              <a:latin typeface="+mn-lt"/>
            </a:endParaRPr>
          </a:p>
          <a:p>
            <a:r>
              <a:rPr lang="uk-UA" sz="2000" dirty="0" smtClean="0">
                <a:latin typeface="+mn-lt"/>
              </a:rPr>
              <a:t>воскресіння </a:t>
            </a:r>
            <a:r>
              <a:rPr lang="uk-UA" sz="2000" dirty="0">
                <a:latin typeface="+mn-lt"/>
              </a:rPr>
              <a:t>мертвих;</a:t>
            </a:r>
          </a:p>
          <a:p>
            <a:r>
              <a:rPr lang="uk-UA" sz="2000" dirty="0">
                <a:latin typeface="+mn-lt"/>
              </a:rPr>
              <a:t>• про вічне життя.</a:t>
            </a:r>
          </a:p>
          <a:p>
            <a:endParaRPr lang="uk-UA" dirty="0"/>
          </a:p>
        </p:txBody>
      </p:sp>
      <p:pic>
        <p:nvPicPr>
          <p:cNvPr id="7170" name="Picture 2" descr="bible.jpeg (228×2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0780" y="3015969"/>
            <a:ext cx="2171700" cy="2105026"/>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1175254788_christ.jpg (330×2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2113" y="4221088"/>
            <a:ext cx="314325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6305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2"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 calcmode="lin" valueType="num">
                                      <p:cBhvr additive="base">
                                        <p:cTn id="12" dur="20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4">
                                            <p:txEl>
                                              <p:pRg st="2" end="2"/>
                                            </p:txEl>
                                          </p:spTgt>
                                        </p:tgtEl>
                                        <p:attrNameLst>
                                          <p:attrName>ppt_y</p:attrName>
                                        </p:attrNameLst>
                                      </p:cBhvr>
                                      <p:tavLst>
                                        <p:tav tm="0">
                                          <p:val>
                                            <p:strVal val="1+#ppt_h/2"/>
                                          </p:val>
                                        </p:tav>
                                        <p:tav tm="100000">
                                          <p:val>
                                            <p:strVal val="#ppt_y"/>
                                          </p:val>
                                        </p:tav>
                                      </p:tavLst>
                                    </p:anim>
                                  </p:childTnLst>
                                </p:cTn>
                              </p:par>
                              <p:par>
                                <p:cTn id="14" presetID="2" presetClass="entr" presetSubtype="12"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 calcmode="lin" valueType="num">
                                      <p:cBhvr additive="base">
                                        <p:cTn id="16" dur="20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17" dur="2000" fill="hold"/>
                                        <p:tgtEl>
                                          <p:spTgt spid="4">
                                            <p:txEl>
                                              <p:pRg st="3" end="3"/>
                                            </p:txEl>
                                          </p:spTgt>
                                        </p:tgtEl>
                                        <p:attrNameLst>
                                          <p:attrName>ppt_y</p:attrName>
                                        </p:attrNameLst>
                                      </p:cBhvr>
                                      <p:tavLst>
                                        <p:tav tm="0">
                                          <p:val>
                                            <p:strVal val="1+#ppt_h/2"/>
                                          </p:val>
                                        </p:tav>
                                        <p:tav tm="100000">
                                          <p:val>
                                            <p:strVal val="#ppt_y"/>
                                          </p:val>
                                        </p:tav>
                                      </p:tavLst>
                                    </p:anim>
                                  </p:childTnLst>
                                </p:cTn>
                              </p:par>
                              <p:par>
                                <p:cTn id="18" presetID="2" presetClass="entr" presetSubtype="12" fill="hold" nodeType="with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 calcmode="lin" valueType="num">
                                      <p:cBhvr additive="base">
                                        <p:cTn id="20" dur="20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1" dur="2000" fill="hold"/>
                                        <p:tgtEl>
                                          <p:spTgt spid="4">
                                            <p:txEl>
                                              <p:pRg st="4" end="4"/>
                                            </p:txEl>
                                          </p:spTgt>
                                        </p:tgtEl>
                                        <p:attrNameLst>
                                          <p:attrName>ppt_y</p:attrName>
                                        </p:attrNameLst>
                                      </p:cBhvr>
                                      <p:tavLst>
                                        <p:tav tm="0">
                                          <p:val>
                                            <p:strVal val="1+#ppt_h/2"/>
                                          </p:val>
                                        </p:tav>
                                        <p:tav tm="100000">
                                          <p:val>
                                            <p:strVal val="#ppt_y"/>
                                          </p:val>
                                        </p:tav>
                                      </p:tavLst>
                                    </p:anim>
                                  </p:childTnLst>
                                </p:cTn>
                              </p:par>
                              <p:par>
                                <p:cTn id="22" presetID="2" presetClass="entr" presetSubtype="12"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 calcmode="lin" valueType="num">
                                      <p:cBhvr additive="base">
                                        <p:cTn id="24" dur="20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25" dur="2000" fill="hold"/>
                                        <p:tgtEl>
                                          <p:spTgt spid="4">
                                            <p:txEl>
                                              <p:pRg st="5" end="5"/>
                                            </p:txEl>
                                          </p:spTgt>
                                        </p:tgtEl>
                                        <p:attrNameLst>
                                          <p:attrName>ppt_y</p:attrName>
                                        </p:attrNameLst>
                                      </p:cBhvr>
                                      <p:tavLst>
                                        <p:tav tm="0">
                                          <p:val>
                                            <p:strVal val="1+#ppt_h/2"/>
                                          </p:val>
                                        </p:tav>
                                        <p:tav tm="100000">
                                          <p:val>
                                            <p:strVal val="#ppt_y"/>
                                          </p:val>
                                        </p:tav>
                                      </p:tavLst>
                                    </p:anim>
                                  </p:childTnLst>
                                </p:cTn>
                              </p:par>
                              <p:par>
                                <p:cTn id="26" presetID="2" presetClass="entr" presetSubtype="12" fill="hold" nodeType="with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 calcmode="lin" valueType="num">
                                      <p:cBhvr additive="base">
                                        <p:cTn id="28" dur="20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29" dur="2000" fill="hold"/>
                                        <p:tgtEl>
                                          <p:spTgt spid="4">
                                            <p:txEl>
                                              <p:pRg st="6" end="6"/>
                                            </p:txEl>
                                          </p:spTgt>
                                        </p:tgtEl>
                                        <p:attrNameLst>
                                          <p:attrName>ppt_y</p:attrName>
                                        </p:attrNameLst>
                                      </p:cBhvr>
                                      <p:tavLst>
                                        <p:tav tm="0">
                                          <p:val>
                                            <p:strVal val="1+#ppt_h/2"/>
                                          </p:val>
                                        </p:tav>
                                        <p:tav tm="100000">
                                          <p:val>
                                            <p:strVal val="#ppt_y"/>
                                          </p:val>
                                        </p:tav>
                                      </p:tavLst>
                                    </p:anim>
                                  </p:childTnLst>
                                </p:cTn>
                              </p:par>
                              <p:par>
                                <p:cTn id="30" presetID="2" presetClass="entr" presetSubtype="12" fill="hold" nodeType="with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 calcmode="lin" valueType="num">
                                      <p:cBhvr additive="base">
                                        <p:cTn id="32" dur="20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4">
                                            <p:txEl>
                                              <p:pRg st="7" end="7"/>
                                            </p:txEl>
                                          </p:spTgt>
                                        </p:tgtEl>
                                        <p:attrNameLst>
                                          <p:attrName>ppt_y</p:attrName>
                                        </p:attrNameLst>
                                      </p:cBhvr>
                                      <p:tavLst>
                                        <p:tav tm="0">
                                          <p:val>
                                            <p:strVal val="1+#ppt_h/2"/>
                                          </p:val>
                                        </p:tav>
                                        <p:tav tm="100000">
                                          <p:val>
                                            <p:strVal val="#ppt_y"/>
                                          </p:val>
                                        </p:tav>
                                      </p:tavLst>
                                    </p:anim>
                                  </p:childTnLst>
                                </p:cTn>
                              </p:par>
                              <p:par>
                                <p:cTn id="34" presetID="2" presetClass="entr" presetSubtype="12" fill="hold" nodeType="with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 calcmode="lin" valueType="num">
                                      <p:cBhvr additive="base">
                                        <p:cTn id="36" dur="20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37" dur="2000" fill="hold"/>
                                        <p:tgtEl>
                                          <p:spTgt spid="4">
                                            <p:txEl>
                                              <p:pRg st="8" end="8"/>
                                            </p:txEl>
                                          </p:spTgt>
                                        </p:tgtEl>
                                        <p:attrNameLst>
                                          <p:attrName>ppt_y</p:attrName>
                                        </p:attrNameLst>
                                      </p:cBhvr>
                                      <p:tavLst>
                                        <p:tav tm="0">
                                          <p:val>
                                            <p:strVal val="1+#ppt_h/2"/>
                                          </p:val>
                                        </p:tav>
                                        <p:tav tm="100000">
                                          <p:val>
                                            <p:strVal val="#ppt_y"/>
                                          </p:val>
                                        </p:tav>
                                      </p:tavLst>
                                    </p:anim>
                                  </p:childTnLst>
                                </p:cTn>
                              </p:par>
                              <p:par>
                                <p:cTn id="38" presetID="2" presetClass="entr" presetSubtype="12" fill="hold" nodeType="withEffect">
                                  <p:stCondLst>
                                    <p:cond delay="0"/>
                                  </p:stCondLst>
                                  <p:childTnLst>
                                    <p:set>
                                      <p:cBhvr>
                                        <p:cTn id="39" dur="1" fill="hold">
                                          <p:stCondLst>
                                            <p:cond delay="0"/>
                                          </p:stCondLst>
                                        </p:cTn>
                                        <p:tgtEl>
                                          <p:spTgt spid="4">
                                            <p:txEl>
                                              <p:pRg st="9" end="9"/>
                                            </p:txEl>
                                          </p:spTgt>
                                        </p:tgtEl>
                                        <p:attrNameLst>
                                          <p:attrName>style.visibility</p:attrName>
                                        </p:attrNameLst>
                                      </p:cBhvr>
                                      <p:to>
                                        <p:strVal val="visible"/>
                                      </p:to>
                                    </p:set>
                                    <p:anim calcmode="lin" valueType="num">
                                      <p:cBhvr additive="base">
                                        <p:cTn id="40" dur="2000" fill="hold"/>
                                        <p:tgtEl>
                                          <p:spTgt spid="4">
                                            <p:txEl>
                                              <p:pRg st="9" end="9"/>
                                            </p:txEl>
                                          </p:spTgt>
                                        </p:tgtEl>
                                        <p:attrNameLst>
                                          <p:attrName>ppt_x</p:attrName>
                                        </p:attrNameLst>
                                      </p:cBhvr>
                                      <p:tavLst>
                                        <p:tav tm="0">
                                          <p:val>
                                            <p:strVal val="0-#ppt_w/2"/>
                                          </p:val>
                                        </p:tav>
                                        <p:tav tm="100000">
                                          <p:val>
                                            <p:strVal val="#ppt_x"/>
                                          </p:val>
                                        </p:tav>
                                      </p:tavLst>
                                    </p:anim>
                                    <p:anim calcmode="lin" valueType="num">
                                      <p:cBhvr additive="base">
                                        <p:cTn id="41" dur="2000" fill="hold"/>
                                        <p:tgtEl>
                                          <p:spTgt spid="4">
                                            <p:txEl>
                                              <p:pRg st="9" end="9"/>
                                            </p:txEl>
                                          </p:spTgt>
                                        </p:tgtEl>
                                        <p:attrNameLst>
                                          <p:attrName>ppt_y</p:attrName>
                                        </p:attrNameLst>
                                      </p:cBhvr>
                                      <p:tavLst>
                                        <p:tav tm="0">
                                          <p:val>
                                            <p:strVal val="1+#ppt_h/2"/>
                                          </p:val>
                                        </p:tav>
                                        <p:tav tm="100000">
                                          <p:val>
                                            <p:strVal val="#ppt_y"/>
                                          </p:val>
                                        </p:tav>
                                      </p:tavLst>
                                    </p:anim>
                                  </p:childTnLst>
                                </p:cTn>
                              </p:par>
                              <p:par>
                                <p:cTn id="42" presetID="2" presetClass="entr" presetSubtype="12" fill="hold" nodeType="withEffect">
                                  <p:stCondLst>
                                    <p:cond delay="0"/>
                                  </p:stCondLst>
                                  <p:childTnLst>
                                    <p:set>
                                      <p:cBhvr>
                                        <p:cTn id="43" dur="1" fill="hold">
                                          <p:stCondLst>
                                            <p:cond delay="0"/>
                                          </p:stCondLst>
                                        </p:cTn>
                                        <p:tgtEl>
                                          <p:spTgt spid="4">
                                            <p:txEl>
                                              <p:pRg st="10" end="10"/>
                                            </p:txEl>
                                          </p:spTgt>
                                        </p:tgtEl>
                                        <p:attrNameLst>
                                          <p:attrName>style.visibility</p:attrName>
                                        </p:attrNameLst>
                                      </p:cBhvr>
                                      <p:to>
                                        <p:strVal val="visible"/>
                                      </p:to>
                                    </p:set>
                                    <p:anim calcmode="lin" valueType="num">
                                      <p:cBhvr additive="base">
                                        <p:cTn id="44" dur="2000" fill="hold"/>
                                        <p:tgtEl>
                                          <p:spTgt spid="4">
                                            <p:txEl>
                                              <p:pRg st="10" end="10"/>
                                            </p:txEl>
                                          </p:spTgt>
                                        </p:tgtEl>
                                        <p:attrNameLst>
                                          <p:attrName>ppt_x</p:attrName>
                                        </p:attrNameLst>
                                      </p:cBhvr>
                                      <p:tavLst>
                                        <p:tav tm="0">
                                          <p:val>
                                            <p:strVal val="0-#ppt_w/2"/>
                                          </p:val>
                                        </p:tav>
                                        <p:tav tm="100000">
                                          <p:val>
                                            <p:strVal val="#ppt_x"/>
                                          </p:val>
                                        </p:tav>
                                      </p:tavLst>
                                    </p:anim>
                                    <p:anim calcmode="lin" valueType="num">
                                      <p:cBhvr additive="base">
                                        <p:cTn id="45" dur="2000" fill="hold"/>
                                        <p:tgtEl>
                                          <p:spTgt spid="4">
                                            <p:txEl>
                                              <p:pRg st="10" end="10"/>
                                            </p:txEl>
                                          </p:spTgt>
                                        </p:tgtEl>
                                        <p:attrNameLst>
                                          <p:attrName>ppt_y</p:attrName>
                                        </p:attrNameLst>
                                      </p:cBhvr>
                                      <p:tavLst>
                                        <p:tav tm="0">
                                          <p:val>
                                            <p:strVal val="1+#ppt_h/2"/>
                                          </p:val>
                                        </p:tav>
                                        <p:tav tm="100000">
                                          <p:val>
                                            <p:strVal val="#ppt_y"/>
                                          </p:val>
                                        </p:tav>
                                      </p:tavLst>
                                    </p:anim>
                                  </p:childTnLst>
                                </p:cTn>
                              </p:par>
                              <p:par>
                                <p:cTn id="46" presetID="2" presetClass="entr" presetSubtype="12" fill="hold" nodeType="withEffect">
                                  <p:stCondLst>
                                    <p:cond delay="0"/>
                                  </p:stCondLst>
                                  <p:childTnLst>
                                    <p:set>
                                      <p:cBhvr>
                                        <p:cTn id="47" dur="1" fill="hold">
                                          <p:stCondLst>
                                            <p:cond delay="0"/>
                                          </p:stCondLst>
                                        </p:cTn>
                                        <p:tgtEl>
                                          <p:spTgt spid="4">
                                            <p:txEl>
                                              <p:pRg st="11" end="11"/>
                                            </p:txEl>
                                          </p:spTgt>
                                        </p:tgtEl>
                                        <p:attrNameLst>
                                          <p:attrName>style.visibility</p:attrName>
                                        </p:attrNameLst>
                                      </p:cBhvr>
                                      <p:to>
                                        <p:strVal val="visible"/>
                                      </p:to>
                                    </p:set>
                                    <p:anim calcmode="lin" valueType="num">
                                      <p:cBhvr additive="base">
                                        <p:cTn id="48" dur="2000" fill="hold"/>
                                        <p:tgtEl>
                                          <p:spTgt spid="4">
                                            <p:txEl>
                                              <p:pRg st="11" end="11"/>
                                            </p:txEl>
                                          </p:spTgt>
                                        </p:tgtEl>
                                        <p:attrNameLst>
                                          <p:attrName>ppt_x</p:attrName>
                                        </p:attrNameLst>
                                      </p:cBhvr>
                                      <p:tavLst>
                                        <p:tav tm="0">
                                          <p:val>
                                            <p:strVal val="0-#ppt_w/2"/>
                                          </p:val>
                                        </p:tav>
                                        <p:tav tm="100000">
                                          <p:val>
                                            <p:strVal val="#ppt_x"/>
                                          </p:val>
                                        </p:tav>
                                      </p:tavLst>
                                    </p:anim>
                                    <p:anim calcmode="lin" valueType="num">
                                      <p:cBhvr additive="base">
                                        <p:cTn id="49" dur="2000" fill="hold"/>
                                        <p:tgtEl>
                                          <p:spTgt spid="4">
                                            <p:txEl>
                                              <p:pRg st="11" end="11"/>
                                            </p:txEl>
                                          </p:spTgt>
                                        </p:tgtEl>
                                        <p:attrNameLst>
                                          <p:attrName>ppt_y</p:attrName>
                                        </p:attrNameLst>
                                      </p:cBhvr>
                                      <p:tavLst>
                                        <p:tav tm="0">
                                          <p:val>
                                            <p:strVal val="1+#ppt_h/2"/>
                                          </p:val>
                                        </p:tav>
                                        <p:tav tm="100000">
                                          <p:val>
                                            <p:strVal val="#ppt_y"/>
                                          </p:val>
                                        </p:tav>
                                      </p:tavLst>
                                    </p:anim>
                                  </p:childTnLst>
                                </p:cTn>
                              </p:par>
                              <p:par>
                                <p:cTn id="50" presetID="2" presetClass="entr" presetSubtype="12" fill="hold" nodeType="withEffect">
                                  <p:stCondLst>
                                    <p:cond delay="0"/>
                                  </p:stCondLst>
                                  <p:childTnLst>
                                    <p:set>
                                      <p:cBhvr>
                                        <p:cTn id="51" dur="1" fill="hold">
                                          <p:stCondLst>
                                            <p:cond delay="0"/>
                                          </p:stCondLst>
                                        </p:cTn>
                                        <p:tgtEl>
                                          <p:spTgt spid="4">
                                            <p:txEl>
                                              <p:pRg st="12" end="12"/>
                                            </p:txEl>
                                          </p:spTgt>
                                        </p:tgtEl>
                                        <p:attrNameLst>
                                          <p:attrName>style.visibility</p:attrName>
                                        </p:attrNameLst>
                                      </p:cBhvr>
                                      <p:to>
                                        <p:strVal val="visible"/>
                                      </p:to>
                                    </p:set>
                                    <p:anim calcmode="lin" valueType="num">
                                      <p:cBhvr additive="base">
                                        <p:cTn id="52" dur="2000" fill="hold"/>
                                        <p:tgtEl>
                                          <p:spTgt spid="4">
                                            <p:txEl>
                                              <p:pRg st="12" end="12"/>
                                            </p:txEl>
                                          </p:spTgt>
                                        </p:tgtEl>
                                        <p:attrNameLst>
                                          <p:attrName>ppt_x</p:attrName>
                                        </p:attrNameLst>
                                      </p:cBhvr>
                                      <p:tavLst>
                                        <p:tav tm="0">
                                          <p:val>
                                            <p:strVal val="0-#ppt_w/2"/>
                                          </p:val>
                                        </p:tav>
                                        <p:tav tm="100000">
                                          <p:val>
                                            <p:strVal val="#ppt_x"/>
                                          </p:val>
                                        </p:tav>
                                      </p:tavLst>
                                    </p:anim>
                                    <p:anim calcmode="lin" valueType="num">
                                      <p:cBhvr additive="base">
                                        <p:cTn id="53" dur="2000" fill="hold"/>
                                        <p:tgtEl>
                                          <p:spTgt spid="4">
                                            <p:txEl>
                                              <p:pRg st="12" end="12"/>
                                            </p:txEl>
                                          </p:spTgt>
                                        </p:tgtEl>
                                        <p:attrNameLst>
                                          <p:attrName>ppt_y</p:attrName>
                                        </p:attrNameLst>
                                      </p:cBhvr>
                                      <p:tavLst>
                                        <p:tav tm="0">
                                          <p:val>
                                            <p:strVal val="1+#ppt_h/2"/>
                                          </p:val>
                                        </p:tav>
                                        <p:tav tm="100000">
                                          <p:val>
                                            <p:strVal val="#ppt_y"/>
                                          </p:val>
                                        </p:tav>
                                      </p:tavLst>
                                    </p:anim>
                                  </p:childTnLst>
                                </p:cTn>
                              </p:par>
                              <p:par>
                                <p:cTn id="54" presetID="2" presetClass="entr" presetSubtype="12" fill="hold" nodeType="withEffect">
                                  <p:stCondLst>
                                    <p:cond delay="0"/>
                                  </p:stCondLst>
                                  <p:childTnLst>
                                    <p:set>
                                      <p:cBhvr>
                                        <p:cTn id="55" dur="1" fill="hold">
                                          <p:stCondLst>
                                            <p:cond delay="0"/>
                                          </p:stCondLst>
                                        </p:cTn>
                                        <p:tgtEl>
                                          <p:spTgt spid="4">
                                            <p:txEl>
                                              <p:pRg st="13" end="13"/>
                                            </p:txEl>
                                          </p:spTgt>
                                        </p:tgtEl>
                                        <p:attrNameLst>
                                          <p:attrName>style.visibility</p:attrName>
                                        </p:attrNameLst>
                                      </p:cBhvr>
                                      <p:to>
                                        <p:strVal val="visible"/>
                                      </p:to>
                                    </p:set>
                                    <p:anim calcmode="lin" valueType="num">
                                      <p:cBhvr additive="base">
                                        <p:cTn id="56" dur="2000" fill="hold"/>
                                        <p:tgtEl>
                                          <p:spTgt spid="4">
                                            <p:txEl>
                                              <p:pRg st="13" end="13"/>
                                            </p:txEl>
                                          </p:spTgt>
                                        </p:tgtEl>
                                        <p:attrNameLst>
                                          <p:attrName>ppt_x</p:attrName>
                                        </p:attrNameLst>
                                      </p:cBhvr>
                                      <p:tavLst>
                                        <p:tav tm="0">
                                          <p:val>
                                            <p:strVal val="0-#ppt_w/2"/>
                                          </p:val>
                                        </p:tav>
                                        <p:tav tm="100000">
                                          <p:val>
                                            <p:strVal val="#ppt_x"/>
                                          </p:val>
                                        </p:tav>
                                      </p:tavLst>
                                    </p:anim>
                                    <p:anim calcmode="lin" valueType="num">
                                      <p:cBhvr additive="base">
                                        <p:cTn id="57" dur="2000" fill="hold"/>
                                        <p:tgtEl>
                                          <p:spTgt spid="4">
                                            <p:txEl>
                                              <p:pRg st="13" end="13"/>
                                            </p:txEl>
                                          </p:spTgt>
                                        </p:tgtEl>
                                        <p:attrNameLst>
                                          <p:attrName>ppt_y</p:attrName>
                                        </p:attrNameLst>
                                      </p:cBhvr>
                                      <p:tavLst>
                                        <p:tav tm="0">
                                          <p:val>
                                            <p:strVal val="1+#ppt_h/2"/>
                                          </p:val>
                                        </p:tav>
                                        <p:tav tm="100000">
                                          <p:val>
                                            <p:strVal val="#ppt_y"/>
                                          </p:val>
                                        </p:tav>
                                      </p:tavLst>
                                    </p:anim>
                                  </p:childTnLst>
                                </p:cTn>
                              </p:par>
                              <p:par>
                                <p:cTn id="58" presetID="2" presetClass="entr" presetSubtype="12" fill="hold" nodeType="withEffect">
                                  <p:stCondLst>
                                    <p:cond delay="0"/>
                                  </p:stCondLst>
                                  <p:childTnLst>
                                    <p:set>
                                      <p:cBhvr>
                                        <p:cTn id="59" dur="1" fill="hold">
                                          <p:stCondLst>
                                            <p:cond delay="0"/>
                                          </p:stCondLst>
                                        </p:cTn>
                                        <p:tgtEl>
                                          <p:spTgt spid="4">
                                            <p:txEl>
                                              <p:pRg st="14" end="14"/>
                                            </p:txEl>
                                          </p:spTgt>
                                        </p:tgtEl>
                                        <p:attrNameLst>
                                          <p:attrName>style.visibility</p:attrName>
                                        </p:attrNameLst>
                                      </p:cBhvr>
                                      <p:to>
                                        <p:strVal val="visible"/>
                                      </p:to>
                                    </p:set>
                                    <p:anim calcmode="lin" valueType="num">
                                      <p:cBhvr additive="base">
                                        <p:cTn id="60" dur="2000" fill="hold"/>
                                        <p:tgtEl>
                                          <p:spTgt spid="4">
                                            <p:txEl>
                                              <p:pRg st="14" end="14"/>
                                            </p:txEl>
                                          </p:spTgt>
                                        </p:tgtEl>
                                        <p:attrNameLst>
                                          <p:attrName>ppt_x</p:attrName>
                                        </p:attrNameLst>
                                      </p:cBhvr>
                                      <p:tavLst>
                                        <p:tav tm="0">
                                          <p:val>
                                            <p:strVal val="0-#ppt_w/2"/>
                                          </p:val>
                                        </p:tav>
                                        <p:tav tm="100000">
                                          <p:val>
                                            <p:strVal val="#ppt_x"/>
                                          </p:val>
                                        </p:tav>
                                      </p:tavLst>
                                    </p:anim>
                                    <p:anim calcmode="lin" valueType="num">
                                      <p:cBhvr additive="base">
                                        <p:cTn id="61" dur="20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algn="ctr" eaLnBrk="1" hangingPunct="1"/>
            <a:r>
              <a:rPr lang="ru-RU" dirty="0" err="1" smtClean="0"/>
              <a:t>Християнський</a:t>
            </a:r>
            <a:r>
              <a:rPr lang="ru-RU" dirty="0" smtClean="0"/>
              <a:t> культ </a:t>
            </a:r>
          </a:p>
        </p:txBody>
      </p:sp>
      <p:sp>
        <p:nvSpPr>
          <p:cNvPr id="34819" name="Rectangle 3"/>
          <p:cNvSpPr>
            <a:spLocks noGrp="1" noChangeArrowheads="1"/>
          </p:cNvSpPr>
          <p:nvPr>
            <p:ph type="body" idx="1"/>
          </p:nvPr>
        </p:nvSpPr>
        <p:spPr>
          <a:xfrm>
            <a:off x="0" y="1700213"/>
            <a:ext cx="8291513" cy="4176712"/>
          </a:xfrm>
        </p:spPr>
        <p:txBody>
          <a:bodyPr/>
          <a:lstStyle/>
          <a:p>
            <a:pPr eaLnBrk="1" hangingPunct="1">
              <a:lnSpc>
                <a:spcPct val="105000"/>
              </a:lnSpc>
              <a:buFontTx/>
              <a:buNone/>
            </a:pPr>
            <a:r>
              <a:rPr lang="ru-RU" sz="2000" dirty="0" smtClean="0"/>
              <a:t>     </a:t>
            </a:r>
            <a:r>
              <a:rPr lang="ru-RU" sz="2000" dirty="0" err="1" smtClean="0"/>
              <a:t>Одночасно</a:t>
            </a:r>
            <a:r>
              <a:rPr lang="ru-RU" sz="2000" dirty="0" smtClean="0"/>
              <a:t> </a:t>
            </a:r>
            <a:r>
              <a:rPr lang="ru-RU" sz="2000" dirty="0" err="1" smtClean="0"/>
              <a:t>із</a:t>
            </a:r>
            <a:r>
              <a:rPr lang="ru-RU" sz="2000" dirty="0" smtClean="0"/>
              <a:t> </a:t>
            </a:r>
            <a:r>
              <a:rPr lang="ru-RU" sz="2000" dirty="0" err="1" smtClean="0"/>
              <a:t>становленням</a:t>
            </a:r>
            <a:r>
              <a:rPr lang="ru-RU" sz="2000" dirty="0" smtClean="0"/>
              <a:t> </a:t>
            </a:r>
            <a:r>
              <a:rPr lang="ru-RU" sz="2000" dirty="0" err="1" smtClean="0"/>
              <a:t>віровчення</a:t>
            </a:r>
            <a:r>
              <a:rPr lang="ru-RU" sz="2000" dirty="0" smtClean="0"/>
              <a:t> </a:t>
            </a:r>
            <a:r>
              <a:rPr lang="ru-RU" sz="2000" dirty="0" err="1" smtClean="0"/>
              <a:t>відбувався</a:t>
            </a:r>
            <a:r>
              <a:rPr lang="ru-RU" sz="2000" dirty="0" smtClean="0"/>
              <a:t> </a:t>
            </a:r>
            <a:r>
              <a:rPr lang="ru-RU" sz="2000" dirty="0" err="1" smtClean="0"/>
              <a:t>процес</a:t>
            </a:r>
            <a:r>
              <a:rPr lang="ru-RU" sz="2000" dirty="0" smtClean="0"/>
              <a:t> </a:t>
            </a:r>
            <a:r>
              <a:rPr lang="ru-RU" sz="2000" dirty="0" err="1" smtClean="0"/>
              <a:t>формування</a:t>
            </a:r>
            <a:r>
              <a:rPr lang="ru-RU" sz="2000" dirty="0" smtClean="0"/>
              <a:t> </a:t>
            </a:r>
            <a:r>
              <a:rPr lang="ru-RU" sz="2000" dirty="0" err="1" smtClean="0"/>
              <a:t>християнського</a:t>
            </a:r>
            <a:r>
              <a:rPr lang="ru-RU" sz="2000" dirty="0" smtClean="0"/>
              <a:t> культу — </a:t>
            </a:r>
            <a:r>
              <a:rPr lang="ru-RU" sz="2000" dirty="0" err="1" smtClean="0"/>
              <a:t>сукупності</a:t>
            </a:r>
            <a:r>
              <a:rPr lang="ru-RU" sz="2000" dirty="0" smtClean="0"/>
              <a:t> </a:t>
            </a:r>
            <a:r>
              <a:rPr lang="ru-RU" sz="2000" dirty="0" err="1" smtClean="0"/>
              <a:t>таїнств</a:t>
            </a:r>
            <a:r>
              <a:rPr lang="ru-RU" sz="2000" dirty="0" smtClean="0"/>
              <a:t>, </a:t>
            </a:r>
            <a:r>
              <a:rPr lang="ru-RU" sz="2000" dirty="0" err="1" smtClean="0"/>
              <a:t>ритуалів</a:t>
            </a:r>
            <a:r>
              <a:rPr lang="ru-RU" sz="2000" dirty="0" smtClean="0"/>
              <a:t>, свят, </a:t>
            </a:r>
            <a:r>
              <a:rPr lang="ru-RU" sz="2000" dirty="0" err="1" smtClean="0"/>
              <a:t>звичаїв</a:t>
            </a:r>
            <a:r>
              <a:rPr lang="ru-RU" sz="2000" dirty="0" smtClean="0"/>
              <a:t>, </a:t>
            </a:r>
            <a:r>
              <a:rPr lang="ru-RU" sz="2000" dirty="0" err="1" smtClean="0"/>
              <a:t>обрядів</a:t>
            </a:r>
            <a:r>
              <a:rPr lang="ru-RU" sz="2000" dirty="0" smtClean="0"/>
              <a:t>. </a:t>
            </a:r>
            <a:r>
              <a:rPr lang="ru-RU" sz="2000" dirty="0" err="1" smtClean="0"/>
              <a:t>Релігійні</a:t>
            </a:r>
            <a:r>
              <a:rPr lang="ru-RU" sz="2000" dirty="0" smtClean="0"/>
              <a:t> свята і обряди </a:t>
            </a:r>
            <a:r>
              <a:rPr lang="ru-RU" sz="2000" dirty="0" err="1" smtClean="0"/>
              <a:t>походять</a:t>
            </a:r>
            <a:r>
              <a:rPr lang="ru-RU" sz="2000" dirty="0" smtClean="0"/>
              <a:t> </a:t>
            </a:r>
            <a:r>
              <a:rPr lang="ru-RU" sz="2000" dirty="0" err="1" smtClean="0"/>
              <a:t>від</a:t>
            </a:r>
            <a:r>
              <a:rPr lang="ru-RU" sz="2000" dirty="0" smtClean="0"/>
              <a:t> </a:t>
            </a:r>
            <a:r>
              <a:rPr lang="ru-RU" sz="2000" dirty="0" err="1" smtClean="0"/>
              <a:t>первісних</a:t>
            </a:r>
            <a:r>
              <a:rPr lang="ru-RU" sz="2000" dirty="0" smtClean="0"/>
              <a:t> </a:t>
            </a:r>
            <a:r>
              <a:rPr lang="ru-RU" sz="2000" dirty="0" err="1" smtClean="0"/>
              <a:t>вірувань</a:t>
            </a:r>
            <a:r>
              <a:rPr lang="ru-RU" sz="2000" dirty="0" smtClean="0"/>
              <a:t> та </a:t>
            </a:r>
            <a:r>
              <a:rPr lang="ru-RU" sz="2000" dirty="0" err="1" smtClean="0"/>
              <a:t>магічних</a:t>
            </a:r>
            <a:r>
              <a:rPr lang="ru-RU" sz="2000" dirty="0" smtClean="0"/>
              <a:t> </a:t>
            </a:r>
            <a:r>
              <a:rPr lang="ru-RU" sz="2000" dirty="0" err="1" smtClean="0"/>
              <a:t>дій</a:t>
            </a:r>
            <a:r>
              <a:rPr lang="ru-RU" sz="2000" dirty="0" smtClean="0"/>
              <a:t>. </a:t>
            </a:r>
            <a:r>
              <a:rPr lang="ru-RU" sz="2000" dirty="0" err="1" smtClean="0"/>
              <a:t>Безсилі</a:t>
            </a:r>
            <a:r>
              <a:rPr lang="ru-RU" sz="2000" dirty="0" smtClean="0"/>
              <a:t> перед </a:t>
            </a:r>
            <a:r>
              <a:rPr lang="ru-RU" sz="2000" dirty="0" err="1" smtClean="0"/>
              <a:t>могутньою</a:t>
            </a:r>
            <a:r>
              <a:rPr lang="ru-RU" sz="2000" dirty="0" smtClean="0"/>
              <a:t> природою </a:t>
            </a:r>
            <a:r>
              <a:rPr lang="ru-RU" sz="2000" dirty="0" err="1" smtClean="0"/>
              <a:t>первісні</a:t>
            </a:r>
            <a:r>
              <a:rPr lang="ru-RU" sz="2000" dirty="0" smtClean="0"/>
              <a:t> люди, </a:t>
            </a:r>
            <a:r>
              <a:rPr lang="ru-RU" sz="2000" dirty="0" err="1" smtClean="0"/>
              <a:t>намагаючись</a:t>
            </a:r>
            <a:r>
              <a:rPr lang="ru-RU" sz="2000" dirty="0" smtClean="0"/>
              <a:t> </a:t>
            </a:r>
            <a:r>
              <a:rPr lang="ru-RU" sz="2000" dirty="0" err="1" smtClean="0"/>
              <a:t>забезпечити</a:t>
            </a:r>
            <a:r>
              <a:rPr lang="ru-RU" sz="2000" dirty="0" smtClean="0"/>
              <a:t> </a:t>
            </a:r>
            <a:r>
              <a:rPr lang="ru-RU" sz="2000" dirty="0" err="1" smtClean="0"/>
              <a:t>собі</a:t>
            </a:r>
            <a:r>
              <a:rPr lang="ru-RU" sz="2000" dirty="0" smtClean="0"/>
              <a:t> </a:t>
            </a:r>
            <a:r>
              <a:rPr lang="ru-RU" sz="2000" dirty="0" err="1" smtClean="0"/>
              <a:t>успішне</a:t>
            </a:r>
            <a:r>
              <a:rPr lang="ru-RU" sz="2000" dirty="0" smtClean="0"/>
              <a:t> </a:t>
            </a:r>
            <a:r>
              <a:rPr lang="ru-RU" sz="2000" dirty="0" err="1" smtClean="0"/>
              <a:t>полювання</a:t>
            </a:r>
            <a:r>
              <a:rPr lang="ru-RU" sz="2000" dirty="0" smtClean="0"/>
              <a:t> </a:t>
            </a:r>
            <a:r>
              <a:rPr lang="ru-RU" sz="2000" dirty="0" err="1" smtClean="0"/>
              <a:t>або</a:t>
            </a:r>
            <a:r>
              <a:rPr lang="ru-RU" sz="2000" dirty="0" smtClean="0"/>
              <a:t> </a:t>
            </a:r>
            <a:r>
              <a:rPr lang="ru-RU" sz="2000" dirty="0" err="1" smtClean="0"/>
              <a:t>рибальство</a:t>
            </a:r>
            <a:r>
              <a:rPr lang="ru-RU" sz="2000" dirty="0" smtClean="0"/>
              <a:t>, </a:t>
            </a:r>
            <a:r>
              <a:rPr lang="ru-RU" sz="2000" dirty="0" err="1" smtClean="0"/>
              <a:t>приплід</a:t>
            </a:r>
            <a:r>
              <a:rPr lang="ru-RU" sz="2000" dirty="0" smtClean="0"/>
              <a:t> </a:t>
            </a:r>
            <a:r>
              <a:rPr lang="ru-RU" sz="2000" dirty="0" err="1" smtClean="0"/>
              <a:t>тварин</a:t>
            </a:r>
            <a:r>
              <a:rPr lang="ru-RU" sz="2000" dirty="0" smtClean="0"/>
              <a:t> </a:t>
            </a:r>
            <a:r>
              <a:rPr lang="ru-RU" sz="2000" dirty="0" err="1" smtClean="0"/>
              <a:t>або</a:t>
            </a:r>
            <a:r>
              <a:rPr lang="ru-RU" sz="2000" dirty="0" smtClean="0"/>
              <a:t> </a:t>
            </a:r>
            <a:r>
              <a:rPr lang="ru-RU" sz="2000" dirty="0" err="1" smtClean="0"/>
              <a:t>врожай</a:t>
            </a:r>
            <a:r>
              <a:rPr lang="ru-RU" sz="2000" dirty="0" smtClean="0"/>
              <a:t>, </a:t>
            </a:r>
            <a:r>
              <a:rPr lang="ru-RU" sz="2000" dirty="0" err="1" smtClean="0"/>
              <a:t>розраховували</a:t>
            </a:r>
            <a:r>
              <a:rPr lang="ru-RU" sz="2000" dirty="0" smtClean="0"/>
              <a:t> </a:t>
            </a:r>
            <a:r>
              <a:rPr lang="ru-RU" sz="2000" dirty="0" err="1" smtClean="0"/>
              <a:t>вплинути</a:t>
            </a:r>
            <a:r>
              <a:rPr lang="ru-RU" sz="2000" dirty="0" smtClean="0"/>
              <a:t> </a:t>
            </a:r>
            <a:r>
              <a:rPr lang="ru-RU" sz="2000" dirty="0" err="1" smtClean="0"/>
              <a:t>колективними</a:t>
            </a:r>
            <a:r>
              <a:rPr lang="ru-RU" sz="2000" dirty="0" smtClean="0"/>
              <a:t> обрядами, </a:t>
            </a:r>
            <a:r>
              <a:rPr lang="ru-RU" sz="2000" dirty="0" err="1" smtClean="0"/>
              <a:t>діями</a:t>
            </a:r>
            <a:r>
              <a:rPr lang="ru-RU" sz="2000" dirty="0" smtClean="0"/>
              <a:t> на </a:t>
            </a:r>
            <a:r>
              <a:rPr lang="ru-RU" sz="2000" dirty="0" err="1" smtClean="0"/>
              <a:t>надприродне</a:t>
            </a:r>
            <a:r>
              <a:rPr lang="ru-RU" sz="2000" dirty="0" smtClean="0"/>
              <a:t>. Так </a:t>
            </a:r>
            <a:r>
              <a:rPr lang="ru-RU" sz="2000" dirty="0" err="1" smtClean="0"/>
              <a:t>поступово</a:t>
            </a:r>
            <a:r>
              <a:rPr lang="ru-RU" sz="2000" dirty="0" smtClean="0"/>
              <a:t> </a:t>
            </a:r>
            <a:r>
              <a:rPr lang="ru-RU" sz="2000" dirty="0" err="1" smtClean="0"/>
              <a:t>склався</a:t>
            </a:r>
            <a:r>
              <a:rPr lang="ru-RU" sz="2000" dirty="0" smtClean="0"/>
              <a:t> </a:t>
            </a:r>
            <a:r>
              <a:rPr lang="ru-RU" sz="2000" dirty="0" err="1" smtClean="0"/>
              <a:t>календар</a:t>
            </a:r>
            <a:r>
              <a:rPr lang="ru-RU" sz="2000" dirty="0" smtClean="0"/>
              <a:t> свят і</a:t>
            </a:r>
          </a:p>
          <a:p>
            <a:pPr eaLnBrk="1" hangingPunct="1">
              <a:lnSpc>
                <a:spcPct val="105000"/>
              </a:lnSpc>
              <a:buFontTx/>
              <a:buNone/>
            </a:pPr>
            <a:r>
              <a:rPr lang="ru-RU" sz="2000" dirty="0" smtClean="0"/>
              <a:t>     </a:t>
            </a:r>
            <a:r>
              <a:rPr lang="ru-RU" sz="2000" dirty="0" err="1" smtClean="0"/>
              <a:t>обрядів</a:t>
            </a:r>
            <a:r>
              <a:rPr lang="ru-RU" sz="2000" dirty="0" smtClean="0"/>
              <a:t>. </a:t>
            </a:r>
            <a:r>
              <a:rPr lang="ru-RU" sz="2000" dirty="0" err="1" smtClean="0"/>
              <a:t>Усі</a:t>
            </a:r>
            <a:r>
              <a:rPr lang="ru-RU" sz="2000" dirty="0" smtClean="0"/>
              <a:t> вони </a:t>
            </a:r>
            <a:r>
              <a:rPr lang="ru-RU" sz="2000" dirty="0" err="1" smtClean="0"/>
              <a:t>мають</a:t>
            </a:r>
            <a:r>
              <a:rPr lang="ru-RU" sz="2000" dirty="0" smtClean="0"/>
              <a:t> </a:t>
            </a:r>
            <a:r>
              <a:rPr lang="ru-RU" sz="2000" dirty="0" err="1" smtClean="0"/>
              <a:t>спільну</a:t>
            </a:r>
            <a:r>
              <a:rPr lang="ru-RU" sz="2000" dirty="0" smtClean="0"/>
              <a:t> </a:t>
            </a:r>
            <a:r>
              <a:rPr lang="ru-RU" sz="2000" dirty="0" err="1" smtClean="0"/>
              <a:t>функцію</a:t>
            </a:r>
            <a:r>
              <a:rPr lang="ru-RU" sz="2000" dirty="0" smtClean="0"/>
              <a:t> — </a:t>
            </a:r>
            <a:r>
              <a:rPr lang="ru-RU" sz="2000" dirty="0" err="1" smtClean="0"/>
              <a:t>зміцнюють</a:t>
            </a:r>
            <a:r>
              <a:rPr lang="ru-RU" sz="2000" dirty="0" smtClean="0"/>
              <a:t> </a:t>
            </a:r>
            <a:r>
              <a:rPr lang="ru-RU" sz="2000" dirty="0" err="1" smtClean="0"/>
              <a:t>віру</a:t>
            </a:r>
            <a:r>
              <a:rPr lang="ru-RU" sz="2000" dirty="0" smtClean="0"/>
              <a:t> в </a:t>
            </a:r>
            <a:r>
              <a:rPr lang="ru-RU" sz="2000" dirty="0" err="1" smtClean="0"/>
              <a:t>надприродне</a:t>
            </a:r>
            <a:r>
              <a:rPr lang="ru-RU" sz="2000" dirty="0" smtClean="0"/>
              <a:t>, </a:t>
            </a:r>
            <a:r>
              <a:rPr lang="ru-RU" sz="2000" dirty="0" err="1" smtClean="0"/>
              <a:t>безсмертя</a:t>
            </a:r>
            <a:r>
              <a:rPr lang="ru-RU" sz="2000" dirty="0" smtClean="0"/>
              <a:t> </a:t>
            </a:r>
            <a:r>
              <a:rPr lang="ru-RU" sz="2000" dirty="0" err="1" smtClean="0"/>
              <a:t>душі</a:t>
            </a:r>
            <a:r>
              <a:rPr lang="ru-RU" sz="2000" dirty="0" smtClean="0"/>
              <a:t>, </a:t>
            </a:r>
            <a:r>
              <a:rPr lang="ru-RU" sz="2000" dirty="0" err="1" smtClean="0"/>
              <a:t>загробне</a:t>
            </a:r>
            <a:r>
              <a:rPr lang="ru-RU" sz="2000" dirty="0" smtClean="0"/>
              <a:t> </a:t>
            </a:r>
            <a:r>
              <a:rPr lang="ru-RU" sz="2000" dirty="0" err="1" smtClean="0"/>
              <a:t>життя</a:t>
            </a:r>
            <a:r>
              <a:rPr lang="ru-RU" sz="2000" dirty="0" smtClean="0"/>
              <a:t>. Вони є</a:t>
            </a:r>
          </a:p>
          <a:p>
            <a:pPr eaLnBrk="1" hangingPunct="1">
              <a:lnSpc>
                <a:spcPct val="105000"/>
              </a:lnSpc>
              <a:buFontTx/>
              <a:buNone/>
            </a:pPr>
            <a:r>
              <a:rPr lang="ru-RU" sz="2000" dirty="0" smtClean="0"/>
              <a:t>     </a:t>
            </a:r>
            <a:r>
              <a:rPr lang="ru-RU" sz="2000" dirty="0" err="1" smtClean="0"/>
              <a:t>важливим</a:t>
            </a:r>
            <a:r>
              <a:rPr lang="ru-RU" sz="2000" dirty="0" smtClean="0"/>
              <a:t> </a:t>
            </a:r>
            <a:r>
              <a:rPr lang="ru-RU" sz="2000" dirty="0" err="1" smtClean="0"/>
              <a:t>елементом</a:t>
            </a:r>
            <a:r>
              <a:rPr lang="ru-RU" sz="2000" dirty="0" smtClean="0"/>
              <a:t> </a:t>
            </a:r>
            <a:r>
              <a:rPr lang="ru-RU" sz="2000" dirty="0" err="1" smtClean="0"/>
              <a:t>релігійного</a:t>
            </a:r>
            <a:r>
              <a:rPr lang="ru-RU" sz="2000" dirty="0" smtClean="0"/>
              <a:t> культу. </a:t>
            </a:r>
          </a:p>
        </p:txBody>
      </p:sp>
      <p:pic>
        <p:nvPicPr>
          <p:cNvPr id="34820" name="Picture 4" descr="j0332912"/>
          <p:cNvPicPr>
            <a:picLocks noChangeAspect="1" noChangeArrowheads="1"/>
          </p:cNvPicPr>
          <p:nvPr/>
        </p:nvPicPr>
        <p:blipFill>
          <a:blip r:embed="rId2"/>
          <a:srcRect/>
          <a:stretch>
            <a:fillRect/>
          </a:stretch>
        </p:blipFill>
        <p:spPr bwMode="auto">
          <a:xfrm>
            <a:off x="7123113" y="4076700"/>
            <a:ext cx="2020887" cy="27813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30925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0"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pPr algn="ctr" eaLnBrk="1" hangingPunct="1"/>
            <a:r>
              <a:rPr lang="ru-RU" smtClean="0"/>
              <a:t>Християнські Свята </a:t>
            </a:r>
          </a:p>
        </p:txBody>
      </p:sp>
      <p:sp>
        <p:nvSpPr>
          <p:cNvPr id="310275" name="Rectangle 3"/>
          <p:cNvSpPr>
            <a:spLocks noGrp="1" noChangeArrowheads="1"/>
          </p:cNvSpPr>
          <p:nvPr>
            <p:ph type="body" idx="1"/>
          </p:nvPr>
        </p:nvSpPr>
        <p:spPr>
          <a:xfrm>
            <a:off x="468313" y="1628775"/>
            <a:ext cx="8424862" cy="3384550"/>
          </a:xfrm>
        </p:spPr>
        <p:txBody>
          <a:bodyPr/>
          <a:lstStyle/>
          <a:p>
            <a:pPr algn="ctr" eaLnBrk="1" hangingPunct="1">
              <a:lnSpc>
                <a:spcPct val="105000"/>
              </a:lnSpc>
              <a:buFontTx/>
              <a:buNone/>
            </a:pPr>
            <a:r>
              <a:rPr lang="ru-RU" sz="2000" smtClean="0"/>
              <a:t>Християнство, як і кожна релігія, у певні дні календаря вшановує святих або відзначає події в житті церкви. Християнські свята закорінені в давні обрядові традиції, пов'язані з конкретними етапами, видами господарської діяльності, річним астрономічним або календарним циклом. Умовно їх поділяють на всехристиянські (визнані православною, католицькою, більшістю протестантських церков) та конфесійні (відзначаються тільки окремими конфесіями), найважливіші з них належать до так званих дванадесятих свят — дванадцяти найважливіших після Пасхи свят, які церква відзначає урочистими богослужіннями. </a:t>
            </a:r>
          </a:p>
        </p:txBody>
      </p:sp>
      <p:pic>
        <p:nvPicPr>
          <p:cNvPr id="35844" name="Picture 4" descr="j0435099"/>
          <p:cNvPicPr>
            <a:picLocks noChangeAspect="1" noChangeArrowheads="1"/>
          </p:cNvPicPr>
          <p:nvPr/>
        </p:nvPicPr>
        <p:blipFill>
          <a:blip r:embed="rId2"/>
          <a:srcRect/>
          <a:stretch>
            <a:fillRect/>
          </a:stretch>
        </p:blipFill>
        <p:spPr bwMode="auto">
          <a:xfrm>
            <a:off x="6877050" y="4645025"/>
            <a:ext cx="2266950" cy="197802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0274"/>
                                        </p:tgtEl>
                                        <p:attrNameLst>
                                          <p:attrName>style.visibility</p:attrName>
                                        </p:attrNameLst>
                                      </p:cBhvr>
                                      <p:to>
                                        <p:strVal val="visible"/>
                                      </p:to>
                                    </p:set>
                                    <p:animEffect transition="in" filter="fade">
                                      <p:cBhvr>
                                        <p:cTn id="7" dur="2000"/>
                                        <p:tgtEl>
                                          <p:spTgt spid="3102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0275">
                                            <p:txEl>
                                              <p:pRg st="0" end="0"/>
                                            </p:txEl>
                                          </p:spTgt>
                                        </p:tgtEl>
                                        <p:attrNameLst>
                                          <p:attrName>style.visibility</p:attrName>
                                        </p:attrNameLst>
                                      </p:cBhvr>
                                      <p:to>
                                        <p:strVal val="visible"/>
                                      </p:to>
                                    </p:set>
                                    <p:animEffect transition="in" filter="wipe(left)">
                                      <p:cBhvr>
                                        <p:cTn id="12" dur="500"/>
                                        <p:tgtEl>
                                          <p:spTgt spid="310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4" grpId="0"/>
      <p:bldP spid="310275"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pPr algn="ctr" eaLnBrk="1" hangingPunct="1"/>
            <a:r>
              <a:rPr lang="ru-RU" b="1" smtClean="0"/>
              <a:t>Різдво Христове</a:t>
            </a:r>
            <a:r>
              <a:rPr lang="ru-RU" smtClean="0"/>
              <a:t> </a:t>
            </a:r>
          </a:p>
        </p:txBody>
      </p:sp>
      <p:sp>
        <p:nvSpPr>
          <p:cNvPr id="311299" name="Rectangle 3"/>
          <p:cNvSpPr>
            <a:spLocks noGrp="1" noChangeArrowheads="1"/>
          </p:cNvSpPr>
          <p:nvPr>
            <p:ph type="body" sz="half" idx="1"/>
          </p:nvPr>
        </p:nvSpPr>
        <p:spPr>
          <a:xfrm>
            <a:off x="457200" y="1484313"/>
            <a:ext cx="3970338" cy="5184775"/>
          </a:xfrm>
        </p:spPr>
        <p:txBody>
          <a:bodyPr/>
          <a:lstStyle/>
          <a:p>
            <a:pPr marL="0" indent="0" algn="ctr" eaLnBrk="1" hangingPunct="1">
              <a:lnSpc>
                <a:spcPct val="115000"/>
              </a:lnSpc>
              <a:buFontTx/>
              <a:buNone/>
            </a:pPr>
            <a:r>
              <a:rPr lang="ru-RU" sz="2000" b="1" i="1" smtClean="0">
                <a:solidFill>
                  <a:srgbClr val="FF7C80"/>
                </a:solidFill>
              </a:rPr>
              <a:t>Це одне з основних свят християнства, пов'язане з народженням Ісуса Христа. </a:t>
            </a:r>
          </a:p>
          <a:p>
            <a:pPr marL="0" indent="0" eaLnBrk="1" hangingPunct="1">
              <a:lnSpc>
                <a:spcPct val="115000"/>
              </a:lnSpc>
            </a:pPr>
            <a:r>
              <a:rPr lang="ru-RU" sz="2000" i="1" smtClean="0"/>
              <a:t>У </a:t>
            </a:r>
            <a:r>
              <a:rPr lang="ru-RU" sz="2000" b="1" i="1" smtClean="0"/>
              <a:t>католицизмі </a:t>
            </a:r>
            <a:r>
              <a:rPr lang="ru-RU" sz="2000" i="1" smtClean="0"/>
              <a:t>відзначається воно </a:t>
            </a:r>
            <a:r>
              <a:rPr lang="ru-RU" sz="2000" b="1" i="1" smtClean="0"/>
              <a:t>25 грудня</a:t>
            </a:r>
            <a:r>
              <a:rPr lang="ru-RU" sz="2000" i="1" smtClean="0"/>
              <a:t>.</a:t>
            </a:r>
          </a:p>
          <a:p>
            <a:pPr marL="0" indent="0" eaLnBrk="1" hangingPunct="1">
              <a:lnSpc>
                <a:spcPct val="115000"/>
              </a:lnSpc>
            </a:pPr>
            <a:r>
              <a:rPr lang="ru-RU" sz="2000" i="1" smtClean="0"/>
              <a:t>У </a:t>
            </a:r>
            <a:r>
              <a:rPr lang="ru-RU" sz="2000" b="1" i="1" smtClean="0"/>
              <a:t>православ'ї</a:t>
            </a:r>
            <a:r>
              <a:rPr lang="ru-RU" sz="2000" i="1" smtClean="0"/>
              <a:t> (належить до дванадесятих свят) — </a:t>
            </a:r>
            <a:r>
              <a:rPr lang="ru-RU" sz="2000" b="1" i="1" smtClean="0"/>
              <a:t>7 січня.</a:t>
            </a:r>
            <a:r>
              <a:rPr lang="ru-RU" sz="2000" smtClean="0"/>
              <a:t> </a:t>
            </a:r>
          </a:p>
          <a:p>
            <a:pPr marL="0" indent="0" algn="ctr" eaLnBrk="1" hangingPunct="1">
              <a:lnSpc>
                <a:spcPct val="115000"/>
              </a:lnSpc>
              <a:buFontTx/>
              <a:buNone/>
            </a:pPr>
            <a:r>
              <a:rPr lang="ru-RU" sz="2000" smtClean="0">
                <a:solidFill>
                  <a:srgbClr val="FF0066"/>
                </a:solidFill>
              </a:rPr>
              <a:t>Утверджуючись у різних країнах, це свято вбирало в себе обряди і звичаї інших релігій, народних свят, набуваючи нових рис, що відповідали християнським догмам. </a:t>
            </a:r>
          </a:p>
        </p:txBody>
      </p:sp>
      <p:pic>
        <p:nvPicPr>
          <p:cNvPr id="36868" name="Picture 5" descr="j0426454"/>
          <p:cNvPicPr>
            <a:picLocks noChangeAspect="1" noChangeArrowheads="1"/>
          </p:cNvPicPr>
          <p:nvPr/>
        </p:nvPicPr>
        <p:blipFill>
          <a:blip r:embed="rId2"/>
          <a:srcRect/>
          <a:stretch>
            <a:fillRect/>
          </a:stretch>
        </p:blipFill>
        <p:spPr bwMode="auto">
          <a:xfrm>
            <a:off x="5003800" y="1484313"/>
            <a:ext cx="3221038" cy="489743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1298"/>
                                        </p:tgtEl>
                                        <p:attrNameLst>
                                          <p:attrName>style.visibility</p:attrName>
                                        </p:attrNameLst>
                                      </p:cBhvr>
                                      <p:to>
                                        <p:strVal val="visible"/>
                                      </p:to>
                                    </p:set>
                                    <p:animEffect transition="in" filter="fade">
                                      <p:cBhvr>
                                        <p:cTn id="7" dur="2000"/>
                                        <p:tgtEl>
                                          <p:spTgt spid="31129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1299">
                                            <p:txEl>
                                              <p:pRg st="0" end="0"/>
                                            </p:txEl>
                                          </p:spTgt>
                                        </p:tgtEl>
                                        <p:attrNameLst>
                                          <p:attrName>style.visibility</p:attrName>
                                        </p:attrNameLst>
                                      </p:cBhvr>
                                      <p:to>
                                        <p:strVal val="visible"/>
                                      </p:to>
                                    </p:set>
                                    <p:animEffect transition="in" filter="fade">
                                      <p:cBhvr>
                                        <p:cTn id="12" dur="2000"/>
                                        <p:tgtEl>
                                          <p:spTgt spid="3112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1299">
                                            <p:txEl>
                                              <p:pRg st="1" end="1"/>
                                            </p:txEl>
                                          </p:spTgt>
                                        </p:tgtEl>
                                        <p:attrNameLst>
                                          <p:attrName>style.visibility</p:attrName>
                                        </p:attrNameLst>
                                      </p:cBhvr>
                                      <p:to>
                                        <p:strVal val="visible"/>
                                      </p:to>
                                    </p:set>
                                    <p:animEffect transition="in" filter="fade">
                                      <p:cBhvr>
                                        <p:cTn id="17" dur="2000"/>
                                        <p:tgtEl>
                                          <p:spTgt spid="3112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1299">
                                            <p:txEl>
                                              <p:pRg st="2" end="2"/>
                                            </p:txEl>
                                          </p:spTgt>
                                        </p:tgtEl>
                                        <p:attrNameLst>
                                          <p:attrName>style.visibility</p:attrName>
                                        </p:attrNameLst>
                                      </p:cBhvr>
                                      <p:to>
                                        <p:strVal val="visible"/>
                                      </p:to>
                                    </p:set>
                                    <p:animEffect transition="in" filter="fade">
                                      <p:cBhvr>
                                        <p:cTn id="22" dur="2000"/>
                                        <p:tgtEl>
                                          <p:spTgt spid="3112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1299">
                                            <p:txEl>
                                              <p:pRg st="3" end="3"/>
                                            </p:txEl>
                                          </p:spTgt>
                                        </p:tgtEl>
                                        <p:attrNameLst>
                                          <p:attrName>style.visibility</p:attrName>
                                        </p:attrNameLst>
                                      </p:cBhvr>
                                      <p:to>
                                        <p:strVal val="visible"/>
                                      </p:to>
                                    </p:set>
                                    <p:animEffect transition="in" filter="fade">
                                      <p:cBhvr>
                                        <p:cTn id="27" dur="2000"/>
                                        <p:tgtEl>
                                          <p:spTgt spid="311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8" grpId="0"/>
      <p:bldP spid="311299"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pPr algn="ctr" eaLnBrk="1" hangingPunct="1"/>
            <a:r>
              <a:rPr lang="ru-RU" sz="4000" b="1" dirty="0" err="1" smtClean="0"/>
              <a:t>Хрещення</a:t>
            </a:r>
            <a:r>
              <a:rPr lang="ru-RU" sz="4000" b="1" dirty="0" smtClean="0"/>
              <a:t> </a:t>
            </a:r>
            <a:r>
              <a:rPr lang="ru-RU" sz="4000" b="1" dirty="0" err="1" smtClean="0"/>
              <a:t>Господнє</a:t>
            </a:r>
            <a:r>
              <a:rPr lang="ru-RU" sz="4000" b="1" dirty="0" smtClean="0"/>
              <a:t/>
            </a:r>
            <a:br>
              <a:rPr lang="ru-RU" sz="4000" b="1" dirty="0" smtClean="0"/>
            </a:br>
            <a:r>
              <a:rPr lang="ru-RU" sz="2000" b="1" dirty="0" smtClean="0"/>
              <a:t>(</a:t>
            </a:r>
            <a:r>
              <a:rPr lang="ru-RU" sz="2000" b="1" dirty="0" err="1" smtClean="0"/>
              <a:t>запроваджене</a:t>
            </a:r>
            <a:r>
              <a:rPr lang="ru-RU" sz="2000" b="1" dirty="0" smtClean="0"/>
              <a:t> у II пол. II ст., </a:t>
            </a:r>
            <a:r>
              <a:rPr lang="ru-RU" sz="2000" b="1" dirty="0" err="1" smtClean="0"/>
              <a:t>святкувалося</a:t>
            </a:r>
            <a:r>
              <a:rPr lang="ru-RU" sz="2000" b="1" dirty="0" smtClean="0"/>
              <a:t> разом з </a:t>
            </a:r>
            <a:r>
              <a:rPr lang="ru-RU" sz="2000" b="1" dirty="0" err="1" smtClean="0"/>
              <a:t>Різдвом</a:t>
            </a:r>
            <a:r>
              <a:rPr lang="ru-RU" sz="2000" b="1" dirty="0" smtClean="0"/>
              <a:t>,</a:t>
            </a:r>
            <a:br>
              <a:rPr lang="ru-RU" sz="2000" b="1" dirty="0" smtClean="0"/>
            </a:br>
            <a:r>
              <a:rPr lang="ru-RU" sz="2000" b="1" dirty="0" smtClean="0"/>
              <a:t>IV ст. </a:t>
            </a:r>
            <a:r>
              <a:rPr lang="ru-RU" sz="2000" b="1" smtClean="0"/>
              <a:t>цей</a:t>
            </a:r>
            <a:r>
              <a:rPr lang="ru-RU" sz="2000" b="1" dirty="0" smtClean="0"/>
              <a:t> </a:t>
            </a:r>
            <a:r>
              <a:rPr lang="ru-RU" sz="2000" b="1" dirty="0" smtClean="0"/>
              <a:t>день почали </a:t>
            </a:r>
            <a:r>
              <a:rPr lang="ru-RU" sz="2000" b="1" dirty="0" err="1" smtClean="0"/>
              <a:t>святкувати</a:t>
            </a:r>
            <a:r>
              <a:rPr lang="ru-RU" sz="2000" b="1" dirty="0" smtClean="0"/>
              <a:t> </a:t>
            </a:r>
            <a:r>
              <a:rPr lang="ru-RU" sz="2000" b="1" dirty="0" err="1" smtClean="0"/>
              <a:t>окремо</a:t>
            </a:r>
            <a:r>
              <a:rPr lang="ru-RU" sz="2000" dirty="0" smtClean="0"/>
              <a:t>  </a:t>
            </a:r>
            <a:r>
              <a:rPr lang="ru-RU" sz="2000" b="1" dirty="0" smtClean="0"/>
              <a:t>)</a:t>
            </a:r>
          </a:p>
        </p:txBody>
      </p:sp>
      <p:sp>
        <p:nvSpPr>
          <p:cNvPr id="313347" name="Rectangle 3"/>
          <p:cNvSpPr>
            <a:spLocks noGrp="1" noChangeArrowheads="1"/>
          </p:cNvSpPr>
          <p:nvPr>
            <p:ph type="body" idx="1"/>
          </p:nvPr>
        </p:nvSpPr>
        <p:spPr>
          <a:xfrm>
            <a:off x="250825" y="1916113"/>
            <a:ext cx="8713788" cy="4537075"/>
          </a:xfrm>
        </p:spPr>
        <p:txBody>
          <a:bodyPr/>
          <a:lstStyle/>
          <a:p>
            <a:pPr algn="ctr" eaLnBrk="1" hangingPunct="1">
              <a:lnSpc>
                <a:spcPct val="105000"/>
              </a:lnSpc>
              <a:buFontTx/>
              <a:buNone/>
              <a:defRPr/>
            </a:pPr>
            <a:r>
              <a:rPr lang="ru-RU" sz="2400" b="1" smtClean="0">
                <a:solidFill>
                  <a:srgbClr val="9933FF"/>
                </a:solidFill>
              </a:rPr>
              <a:t>Воно є одним з найголовніших свят у християнстві.</a:t>
            </a:r>
          </a:p>
          <a:p>
            <a:pPr algn="ctr" eaLnBrk="1" hangingPunct="1">
              <a:lnSpc>
                <a:spcPct val="105000"/>
              </a:lnSpc>
              <a:buFontTx/>
              <a:buNone/>
              <a:defRPr/>
            </a:pPr>
            <a:endParaRPr lang="ru-RU" sz="2400" b="1" smtClean="0">
              <a:solidFill>
                <a:srgbClr val="9933FF"/>
              </a:solidFill>
            </a:endParaRPr>
          </a:p>
          <a:p>
            <a:pPr algn="ctr" eaLnBrk="1" hangingPunct="1">
              <a:lnSpc>
                <a:spcPct val="105000"/>
              </a:lnSpc>
              <a:buFontTx/>
              <a:buNone/>
              <a:defRPr/>
            </a:pPr>
            <a:r>
              <a:rPr lang="ru-RU" sz="2400" b="1" u="sng" smtClean="0">
                <a:solidFill>
                  <a:schemeClr val="accent2"/>
                </a:solidFill>
              </a:rPr>
              <a:t>У православ'ї</a:t>
            </a:r>
            <a:r>
              <a:rPr lang="ru-RU" sz="2400" smtClean="0"/>
              <a:t> належить до </a:t>
            </a:r>
            <a:r>
              <a:rPr lang="ru-RU" sz="2400" b="1" u="sng" smtClean="0">
                <a:solidFill>
                  <a:schemeClr val="accent2"/>
                </a:solidFill>
              </a:rPr>
              <a:t>дванадесятих свят</a:t>
            </a:r>
            <a:r>
              <a:rPr lang="ru-RU" sz="2400" smtClean="0"/>
              <a:t>. </a:t>
            </a:r>
            <a:r>
              <a:rPr lang="ru-RU" sz="2400" b="1" i="1" u="sng" smtClean="0">
                <a:solidFill>
                  <a:srgbClr val="9966FF"/>
                </a:solidFill>
              </a:rPr>
              <a:t>Католики</a:t>
            </a:r>
            <a:r>
              <a:rPr lang="ru-RU" sz="2400" smtClean="0"/>
              <a:t> </a:t>
            </a:r>
            <a:r>
              <a:rPr lang="ru-RU" sz="2400" i="1" smtClean="0"/>
              <a:t>відзначають</a:t>
            </a:r>
            <a:r>
              <a:rPr lang="ru-RU" sz="2400" smtClean="0"/>
              <a:t> </a:t>
            </a:r>
            <a:r>
              <a:rPr lang="ru-RU" sz="2400" b="1" smtClean="0">
                <a:effectLst>
                  <a:outerShdw blurRad="38100" dist="38100" dir="2700000" algn="tl">
                    <a:srgbClr val="C0C0C0"/>
                  </a:outerShdw>
                </a:effectLst>
              </a:rPr>
              <a:t>6</a:t>
            </a:r>
            <a:r>
              <a:rPr lang="ru-RU" sz="2400" smtClean="0"/>
              <a:t>, </a:t>
            </a:r>
            <a:r>
              <a:rPr lang="ru-RU" sz="2400" b="1" u="sng" smtClean="0">
                <a:solidFill>
                  <a:srgbClr val="9966FF"/>
                </a:solidFill>
              </a:rPr>
              <a:t>православні</a:t>
            </a:r>
            <a:r>
              <a:rPr lang="ru-RU" sz="2400" smtClean="0"/>
              <a:t> — </a:t>
            </a:r>
            <a:r>
              <a:rPr lang="ru-RU" sz="2400" b="1" smtClean="0">
                <a:effectLst>
                  <a:outerShdw blurRad="38100" dist="38100" dir="2700000" algn="tl">
                    <a:srgbClr val="C0C0C0"/>
                  </a:outerShdw>
                </a:effectLst>
              </a:rPr>
              <a:t>19 січня</a:t>
            </a:r>
            <a:r>
              <a:rPr lang="ru-RU" sz="2400" smtClean="0"/>
              <a:t>. </a:t>
            </a:r>
          </a:p>
          <a:p>
            <a:pPr algn="ctr" eaLnBrk="1" hangingPunct="1">
              <a:lnSpc>
                <a:spcPct val="105000"/>
              </a:lnSpc>
              <a:buFontTx/>
              <a:buNone/>
              <a:defRPr/>
            </a:pPr>
            <a:endParaRPr lang="ru-RU" sz="2400" smtClean="0"/>
          </a:p>
          <a:p>
            <a:pPr algn="ctr" eaLnBrk="1" hangingPunct="1">
              <a:lnSpc>
                <a:spcPct val="105000"/>
              </a:lnSpc>
              <a:buFontTx/>
              <a:buNone/>
              <a:defRPr/>
            </a:pPr>
            <a:r>
              <a:rPr lang="ru-RU" sz="2400" smtClean="0"/>
              <a:t>Запроваджене воно в пам'ять про хрещення Ісуса Христа в ріці Йордан Іоанном Хрестителем. Його ще називають Богоявленням, оскільки, згідно з Євангелієм, під час хрещення на Ісуса зійшов з небес Бог-Дух Святий у вигляді голуба.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13346"/>
                                        </p:tgtEl>
                                        <p:attrNameLst>
                                          <p:attrName>style.visibility</p:attrName>
                                        </p:attrNameLst>
                                      </p:cBhvr>
                                      <p:to>
                                        <p:strVal val="visible"/>
                                      </p:to>
                                    </p:set>
                                    <p:anim calcmode="lin" valueType="num">
                                      <p:cBhvr>
                                        <p:cTn id="7" dur="1000" fill="hold"/>
                                        <p:tgtEl>
                                          <p:spTgt spid="313346"/>
                                        </p:tgtEl>
                                        <p:attrNameLst>
                                          <p:attrName>ppt_x</p:attrName>
                                        </p:attrNameLst>
                                      </p:cBhvr>
                                      <p:tavLst>
                                        <p:tav tm="0">
                                          <p:val>
                                            <p:strVal val="#ppt_x-.2"/>
                                          </p:val>
                                        </p:tav>
                                        <p:tav tm="100000">
                                          <p:val>
                                            <p:strVal val="#ppt_x"/>
                                          </p:val>
                                        </p:tav>
                                      </p:tavLst>
                                    </p:anim>
                                    <p:anim calcmode="lin" valueType="num">
                                      <p:cBhvr>
                                        <p:cTn id="8" dur="1000" fill="hold"/>
                                        <p:tgtEl>
                                          <p:spTgt spid="3133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334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13347">
                                            <p:txEl>
                                              <p:pRg st="0" end="0"/>
                                            </p:txEl>
                                          </p:spTgt>
                                        </p:tgtEl>
                                        <p:attrNameLst>
                                          <p:attrName>style.visibility</p:attrName>
                                        </p:attrNameLst>
                                      </p:cBhvr>
                                      <p:to>
                                        <p:strVal val="visible"/>
                                      </p:to>
                                    </p:set>
                                    <p:animEffect transition="in" filter="fade">
                                      <p:cBhvr>
                                        <p:cTn id="14" dur="500"/>
                                        <p:tgtEl>
                                          <p:spTgt spid="313347">
                                            <p:txEl>
                                              <p:pRg st="0" end="0"/>
                                            </p:txEl>
                                          </p:spTgt>
                                        </p:tgtEl>
                                      </p:cBhvr>
                                    </p:animEffect>
                                    <p:anim calcmode="lin" valueType="num">
                                      <p:cBhvr>
                                        <p:cTn id="15" dur="500" fill="hold"/>
                                        <p:tgtEl>
                                          <p:spTgt spid="31334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1334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13347">
                                            <p:txEl>
                                              <p:pRg st="2" end="2"/>
                                            </p:txEl>
                                          </p:spTgt>
                                        </p:tgtEl>
                                        <p:attrNameLst>
                                          <p:attrName>style.visibility</p:attrName>
                                        </p:attrNameLst>
                                      </p:cBhvr>
                                      <p:to>
                                        <p:strVal val="visible"/>
                                      </p:to>
                                    </p:set>
                                    <p:animEffect transition="in" filter="fade">
                                      <p:cBhvr>
                                        <p:cTn id="21" dur="500"/>
                                        <p:tgtEl>
                                          <p:spTgt spid="313347">
                                            <p:txEl>
                                              <p:pRg st="2" end="2"/>
                                            </p:txEl>
                                          </p:spTgt>
                                        </p:tgtEl>
                                      </p:cBhvr>
                                    </p:animEffect>
                                    <p:anim calcmode="lin" valueType="num">
                                      <p:cBhvr>
                                        <p:cTn id="22" dur="500" fill="hold"/>
                                        <p:tgtEl>
                                          <p:spTgt spid="31334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1334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13347">
                                            <p:txEl>
                                              <p:pRg st="4" end="4"/>
                                            </p:txEl>
                                          </p:spTgt>
                                        </p:tgtEl>
                                        <p:attrNameLst>
                                          <p:attrName>style.visibility</p:attrName>
                                        </p:attrNameLst>
                                      </p:cBhvr>
                                      <p:to>
                                        <p:strVal val="visible"/>
                                      </p:to>
                                    </p:set>
                                    <p:animEffect transition="in" filter="fade">
                                      <p:cBhvr>
                                        <p:cTn id="28" dur="500"/>
                                        <p:tgtEl>
                                          <p:spTgt spid="313347">
                                            <p:txEl>
                                              <p:pRg st="4" end="4"/>
                                            </p:txEl>
                                          </p:spTgt>
                                        </p:tgtEl>
                                      </p:cBhvr>
                                    </p:animEffect>
                                    <p:anim calcmode="lin" valueType="num">
                                      <p:cBhvr>
                                        <p:cTn id="29" dur="500" fill="hold"/>
                                        <p:tgtEl>
                                          <p:spTgt spid="313347">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31334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6" grpId="0"/>
      <p:bldP spid="313347"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pPr algn="ctr" eaLnBrk="1" hangingPunct="1"/>
            <a:r>
              <a:rPr lang="ru-RU" sz="4800" b="1" smtClean="0"/>
              <a:t>Вознесі</a:t>
            </a:r>
            <a:r>
              <a:rPr lang="uk-UA" sz="4800" b="1" smtClean="0"/>
              <a:t>н</a:t>
            </a:r>
            <a:r>
              <a:rPr lang="ru-RU" sz="4800" b="1" smtClean="0"/>
              <a:t>ня Господнє</a:t>
            </a:r>
            <a:r>
              <a:rPr lang="ru-RU" smtClean="0"/>
              <a:t> </a:t>
            </a:r>
          </a:p>
        </p:txBody>
      </p:sp>
      <p:sp>
        <p:nvSpPr>
          <p:cNvPr id="314371" name="Rectangle 3"/>
          <p:cNvSpPr>
            <a:spLocks noGrp="1" noChangeArrowheads="1"/>
          </p:cNvSpPr>
          <p:nvPr>
            <p:ph type="body" idx="1"/>
          </p:nvPr>
        </p:nvSpPr>
        <p:spPr>
          <a:xfrm>
            <a:off x="468313" y="1341438"/>
            <a:ext cx="8077200" cy="4495800"/>
          </a:xfrm>
        </p:spPr>
        <p:txBody>
          <a:bodyPr/>
          <a:lstStyle/>
          <a:p>
            <a:pPr algn="ctr" eaLnBrk="1" hangingPunct="1">
              <a:lnSpc>
                <a:spcPct val="115000"/>
              </a:lnSpc>
              <a:buFontTx/>
              <a:buNone/>
              <a:defRPr/>
            </a:pPr>
            <a:r>
              <a:rPr lang="ru-RU" sz="2400" smtClean="0"/>
              <a:t>Відзначають його </a:t>
            </a:r>
            <a:r>
              <a:rPr lang="ru-RU" sz="2400" smtClean="0">
                <a:solidFill>
                  <a:srgbClr val="00CC00"/>
                </a:solidFill>
              </a:rPr>
              <a:t>на сороковий день після Пасхи</a:t>
            </a:r>
            <a:r>
              <a:rPr lang="ru-RU" sz="2400" smtClean="0"/>
              <a:t>. А сам момент вознесіння на небо воскреслого після страти Христа завершує його земну біографію. </a:t>
            </a:r>
          </a:p>
          <a:p>
            <a:pPr algn="ctr" eaLnBrk="1" hangingPunct="1">
              <a:lnSpc>
                <a:spcPct val="115000"/>
              </a:lnSpc>
              <a:defRPr/>
            </a:pPr>
            <a:r>
              <a:rPr lang="ru-RU" sz="2400" smtClean="0"/>
              <a:t>У побуті </a:t>
            </a:r>
            <a:r>
              <a:rPr lang="ru-RU" sz="2400" i="1" smtClean="0">
                <a:effectLst>
                  <a:outerShdw blurRad="38100" dist="38100" dir="2700000" algn="tl">
                    <a:srgbClr val="C0C0C0"/>
                  </a:outerShdw>
                </a:effectLst>
              </a:rPr>
              <a:t>не дуже поширене</a:t>
            </a:r>
            <a:r>
              <a:rPr lang="ru-RU" sz="2400" smtClean="0"/>
              <a:t> і залишилося суто церковним. </a:t>
            </a:r>
          </a:p>
          <a:p>
            <a:pPr algn="ctr" eaLnBrk="1" hangingPunct="1">
              <a:lnSpc>
                <a:spcPct val="115000"/>
              </a:lnSpc>
              <a:defRPr/>
            </a:pPr>
            <a:r>
              <a:rPr lang="ru-RU" sz="2400" smtClean="0"/>
              <a:t>Своїм змістом породжує у віруючих думку про тлінність земного життя і націлює їх на християнське подвижництво заради досягнення «життя вічного». </a:t>
            </a:r>
          </a:p>
        </p:txBody>
      </p:sp>
      <p:pic>
        <p:nvPicPr>
          <p:cNvPr id="38916" name="Picture 4" descr="j0426154"/>
          <p:cNvPicPr>
            <a:picLocks noChangeAspect="1" noChangeArrowheads="1"/>
          </p:cNvPicPr>
          <p:nvPr/>
        </p:nvPicPr>
        <p:blipFill>
          <a:blip r:embed="rId2"/>
          <a:srcRect/>
          <a:stretch>
            <a:fillRect/>
          </a:stretch>
        </p:blipFill>
        <p:spPr bwMode="auto">
          <a:xfrm>
            <a:off x="7164388" y="4868863"/>
            <a:ext cx="1727200" cy="1819275"/>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14370"/>
                                        </p:tgtEl>
                                        <p:attrNameLst>
                                          <p:attrName>style.visibility</p:attrName>
                                        </p:attrNameLst>
                                      </p:cBhvr>
                                      <p:to>
                                        <p:strVal val="visible"/>
                                      </p:to>
                                    </p:set>
                                    <p:anim calcmode="lin" valueType="num">
                                      <p:cBhvr>
                                        <p:cTn id="7" dur="1000" fill="hold"/>
                                        <p:tgtEl>
                                          <p:spTgt spid="314370"/>
                                        </p:tgtEl>
                                        <p:attrNameLst>
                                          <p:attrName>ppt_w</p:attrName>
                                        </p:attrNameLst>
                                      </p:cBhvr>
                                      <p:tavLst>
                                        <p:tav tm="0">
                                          <p:val>
                                            <p:strVal val="#ppt_w+.3"/>
                                          </p:val>
                                        </p:tav>
                                        <p:tav tm="100000">
                                          <p:val>
                                            <p:strVal val="#ppt_w"/>
                                          </p:val>
                                        </p:tav>
                                      </p:tavLst>
                                    </p:anim>
                                    <p:anim calcmode="lin" valueType="num">
                                      <p:cBhvr>
                                        <p:cTn id="8" dur="1000" fill="hold"/>
                                        <p:tgtEl>
                                          <p:spTgt spid="314370"/>
                                        </p:tgtEl>
                                        <p:attrNameLst>
                                          <p:attrName>ppt_h</p:attrName>
                                        </p:attrNameLst>
                                      </p:cBhvr>
                                      <p:tavLst>
                                        <p:tav tm="0">
                                          <p:val>
                                            <p:strVal val="#ppt_h"/>
                                          </p:val>
                                        </p:tav>
                                        <p:tav tm="100000">
                                          <p:val>
                                            <p:strVal val="#ppt_h"/>
                                          </p:val>
                                        </p:tav>
                                      </p:tavLst>
                                    </p:anim>
                                    <p:animEffect transition="in" filter="fade">
                                      <p:cBhvr>
                                        <p:cTn id="9" dur="1000"/>
                                        <p:tgtEl>
                                          <p:spTgt spid="314370"/>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14371">
                                            <p:txEl>
                                              <p:pRg st="0" end="0"/>
                                            </p:txEl>
                                          </p:spTgt>
                                        </p:tgtEl>
                                        <p:attrNameLst>
                                          <p:attrName>style.visibility</p:attrName>
                                        </p:attrNameLst>
                                      </p:cBhvr>
                                      <p:to>
                                        <p:strVal val="visible"/>
                                      </p:to>
                                    </p:set>
                                    <p:anim calcmode="lin" valueType="num">
                                      <p:cBhvr>
                                        <p:cTn id="14" dur="1000" fill="hold"/>
                                        <p:tgtEl>
                                          <p:spTgt spid="31437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1437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1437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14371">
                                            <p:txEl>
                                              <p:pRg st="1" end="1"/>
                                            </p:txEl>
                                          </p:spTgt>
                                        </p:tgtEl>
                                        <p:attrNameLst>
                                          <p:attrName>style.visibility</p:attrName>
                                        </p:attrNameLst>
                                      </p:cBhvr>
                                      <p:to>
                                        <p:strVal val="visible"/>
                                      </p:to>
                                    </p:set>
                                    <p:anim calcmode="lin" valueType="num">
                                      <p:cBhvr>
                                        <p:cTn id="21" dur="1000" fill="hold"/>
                                        <p:tgtEl>
                                          <p:spTgt spid="31437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1437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14371">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14371">
                                            <p:txEl>
                                              <p:pRg st="2" end="2"/>
                                            </p:txEl>
                                          </p:spTgt>
                                        </p:tgtEl>
                                        <p:attrNameLst>
                                          <p:attrName>style.visibility</p:attrName>
                                        </p:attrNameLst>
                                      </p:cBhvr>
                                      <p:to>
                                        <p:strVal val="visible"/>
                                      </p:to>
                                    </p:set>
                                    <p:anim calcmode="lin" valueType="num">
                                      <p:cBhvr>
                                        <p:cTn id="28" dur="1000" fill="hold"/>
                                        <p:tgtEl>
                                          <p:spTgt spid="314371">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31437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143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0" grpId="0"/>
      <p:bldP spid="314371"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468313" y="260350"/>
            <a:ext cx="8077200" cy="914400"/>
          </a:xfrm>
        </p:spPr>
        <p:txBody>
          <a:bodyPr/>
          <a:lstStyle/>
          <a:p>
            <a:pPr algn="ctr" eaLnBrk="1" hangingPunct="1"/>
            <a:r>
              <a:rPr lang="ru-RU" sz="4800" b="1" smtClean="0"/>
              <a:t>Трійця (П'ятдесятниця</a:t>
            </a:r>
            <a:r>
              <a:rPr lang="ru-RU" sz="4800" smtClean="0"/>
              <a:t>)</a:t>
            </a:r>
            <a:r>
              <a:rPr lang="ru-RU" smtClean="0"/>
              <a:t> </a:t>
            </a:r>
          </a:p>
        </p:txBody>
      </p:sp>
      <p:sp>
        <p:nvSpPr>
          <p:cNvPr id="315395" name="Rectangle 3"/>
          <p:cNvSpPr>
            <a:spLocks noGrp="1" noChangeArrowheads="1"/>
          </p:cNvSpPr>
          <p:nvPr>
            <p:ph type="body" idx="1"/>
          </p:nvPr>
        </p:nvSpPr>
        <p:spPr>
          <a:xfrm>
            <a:off x="179388" y="1196975"/>
            <a:ext cx="8642350" cy="4476750"/>
          </a:xfrm>
        </p:spPr>
        <p:txBody>
          <a:bodyPr/>
          <a:lstStyle/>
          <a:p>
            <a:pPr algn="ctr" eaLnBrk="1" hangingPunct="1">
              <a:lnSpc>
                <a:spcPct val="105000"/>
              </a:lnSpc>
              <a:buFontTx/>
              <a:buNone/>
            </a:pPr>
            <a:r>
              <a:rPr lang="ru-RU" sz="2400" smtClean="0"/>
              <a:t>Свято, встановлене на честь сходження Святого Духа на учнів Христа у п'ятдесятий день після його воскресіння, внаслідок чого вони заговорили різними мовами, яких раніше не знали. Покликане зосередити увагу віруючих на голосі церкви, яка несе «слово Боже», залучити їх до проповідування християнства іншими «мовами», тобто іншим народам. </a:t>
            </a:r>
          </a:p>
          <a:p>
            <a:pPr algn="ctr" eaLnBrk="1" hangingPunct="1">
              <a:lnSpc>
                <a:spcPct val="105000"/>
              </a:lnSpc>
              <a:buFontTx/>
              <a:buNone/>
            </a:pPr>
            <a:r>
              <a:rPr lang="ru-RU" sz="2400" b="1" i="1" smtClean="0">
                <a:solidFill>
                  <a:srgbClr val="9933FF"/>
                </a:solidFill>
              </a:rPr>
              <a:t>Відзначається</a:t>
            </a:r>
            <a:r>
              <a:rPr lang="ru-RU" sz="2400" smtClean="0"/>
              <a:t> на </a:t>
            </a:r>
            <a:r>
              <a:rPr lang="ru-RU" sz="2400" b="1" smtClean="0">
                <a:solidFill>
                  <a:srgbClr val="FF3399"/>
                </a:solidFill>
              </a:rPr>
              <a:t>п'ятдесятий день</a:t>
            </a:r>
            <a:r>
              <a:rPr lang="ru-RU" sz="2400" smtClean="0">
                <a:solidFill>
                  <a:srgbClr val="FF3399"/>
                </a:solidFill>
              </a:rPr>
              <a:t> після Пасхи</a:t>
            </a:r>
            <a:r>
              <a:rPr lang="ru-RU" sz="2400" smtClean="0"/>
              <a:t>.</a:t>
            </a:r>
          </a:p>
          <a:p>
            <a:pPr algn="ctr" eaLnBrk="1" hangingPunct="1">
              <a:lnSpc>
                <a:spcPct val="105000"/>
              </a:lnSpc>
              <a:buFontTx/>
              <a:buNone/>
            </a:pPr>
            <a:r>
              <a:rPr lang="ru-RU" sz="2400" smtClean="0"/>
              <a:t>У </a:t>
            </a:r>
            <a:r>
              <a:rPr lang="ru-RU" sz="2400" b="1" i="1" u="sng" smtClean="0">
                <a:solidFill>
                  <a:srgbClr val="9966FF"/>
                </a:solidFill>
              </a:rPr>
              <a:t>православ'ї</a:t>
            </a:r>
            <a:r>
              <a:rPr lang="ru-RU" sz="2400" smtClean="0"/>
              <a:t> належить </a:t>
            </a:r>
            <a:r>
              <a:rPr lang="ru-RU" sz="2400" b="1" smtClean="0">
                <a:solidFill>
                  <a:srgbClr val="9966FF"/>
                </a:solidFill>
              </a:rPr>
              <a:t>до </a:t>
            </a:r>
          </a:p>
          <a:p>
            <a:pPr algn="ctr" eaLnBrk="1" hangingPunct="1">
              <a:lnSpc>
                <a:spcPct val="105000"/>
              </a:lnSpc>
              <a:buFontTx/>
              <a:buNone/>
            </a:pPr>
            <a:r>
              <a:rPr lang="ru-RU" sz="2400" b="1" smtClean="0">
                <a:solidFill>
                  <a:srgbClr val="9966FF"/>
                </a:solidFill>
              </a:rPr>
              <a:t>дванадесятих свят</a:t>
            </a:r>
            <a:r>
              <a:rPr lang="ru-RU" sz="2400" smtClean="0"/>
              <a:t>. </a:t>
            </a:r>
          </a:p>
        </p:txBody>
      </p:sp>
      <p:pic>
        <p:nvPicPr>
          <p:cNvPr id="39940" name="Picture 4" descr="троица"/>
          <p:cNvPicPr>
            <a:picLocks noChangeAspect="1" noChangeArrowheads="1"/>
          </p:cNvPicPr>
          <p:nvPr/>
        </p:nvPicPr>
        <p:blipFill>
          <a:blip r:embed="rId2"/>
          <a:srcRect/>
          <a:stretch>
            <a:fillRect/>
          </a:stretch>
        </p:blipFill>
        <p:spPr bwMode="auto">
          <a:xfrm>
            <a:off x="6659563" y="4373563"/>
            <a:ext cx="2484437" cy="248443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15394"/>
                                        </p:tgtEl>
                                        <p:attrNameLst>
                                          <p:attrName>style.visibility</p:attrName>
                                        </p:attrNameLst>
                                      </p:cBhvr>
                                      <p:to>
                                        <p:strVal val="visible"/>
                                      </p:to>
                                    </p:set>
                                    <p:anim calcmode="lin" valueType="num">
                                      <p:cBhvr>
                                        <p:cTn id="7" dur="500" fill="hold"/>
                                        <p:tgtEl>
                                          <p:spTgt spid="315394"/>
                                        </p:tgtEl>
                                        <p:attrNameLst>
                                          <p:attrName>ppt_w</p:attrName>
                                        </p:attrNameLst>
                                      </p:cBhvr>
                                      <p:tavLst>
                                        <p:tav tm="0">
                                          <p:val>
                                            <p:fltVal val="0"/>
                                          </p:val>
                                        </p:tav>
                                        <p:tav tm="100000">
                                          <p:val>
                                            <p:strVal val="#ppt_w"/>
                                          </p:val>
                                        </p:tav>
                                      </p:tavLst>
                                    </p:anim>
                                    <p:anim calcmode="lin" valueType="num">
                                      <p:cBhvr>
                                        <p:cTn id="8" dur="500" fill="hold"/>
                                        <p:tgtEl>
                                          <p:spTgt spid="3153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15395">
                                            <p:txEl>
                                              <p:pRg st="0" end="0"/>
                                            </p:txEl>
                                          </p:spTgt>
                                        </p:tgtEl>
                                        <p:attrNameLst>
                                          <p:attrName>style.visibility</p:attrName>
                                        </p:attrNameLst>
                                      </p:cBhvr>
                                      <p:to>
                                        <p:strVal val="visible"/>
                                      </p:to>
                                    </p:set>
                                    <p:anim calcmode="lin" valueType="num">
                                      <p:cBhvr>
                                        <p:cTn id="13" dur="500" fill="hold"/>
                                        <p:tgtEl>
                                          <p:spTgt spid="31539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153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15395">
                                            <p:txEl>
                                              <p:pRg st="1" end="1"/>
                                            </p:txEl>
                                          </p:spTgt>
                                        </p:tgtEl>
                                        <p:attrNameLst>
                                          <p:attrName>style.visibility</p:attrName>
                                        </p:attrNameLst>
                                      </p:cBhvr>
                                      <p:to>
                                        <p:strVal val="visible"/>
                                      </p:to>
                                    </p:set>
                                    <p:anim calcmode="lin" valueType="num">
                                      <p:cBhvr>
                                        <p:cTn id="19" dur="500" fill="hold"/>
                                        <p:tgtEl>
                                          <p:spTgt spid="31539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1539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15395">
                                            <p:txEl>
                                              <p:pRg st="2" end="2"/>
                                            </p:txEl>
                                          </p:spTgt>
                                        </p:tgtEl>
                                        <p:attrNameLst>
                                          <p:attrName>style.visibility</p:attrName>
                                        </p:attrNameLst>
                                      </p:cBhvr>
                                      <p:to>
                                        <p:strVal val="visible"/>
                                      </p:to>
                                    </p:set>
                                    <p:anim calcmode="lin" valueType="num">
                                      <p:cBhvr>
                                        <p:cTn id="25" dur="500" fill="hold"/>
                                        <p:tgtEl>
                                          <p:spTgt spid="31539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1539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15395">
                                            <p:txEl>
                                              <p:pRg st="3" end="3"/>
                                            </p:txEl>
                                          </p:spTgt>
                                        </p:tgtEl>
                                        <p:attrNameLst>
                                          <p:attrName>style.visibility</p:attrName>
                                        </p:attrNameLst>
                                      </p:cBhvr>
                                      <p:to>
                                        <p:strVal val="visible"/>
                                      </p:to>
                                    </p:set>
                                    <p:anim calcmode="lin" valueType="num">
                                      <p:cBhvr>
                                        <p:cTn id="31" dur="500" fill="hold"/>
                                        <p:tgtEl>
                                          <p:spTgt spid="31539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1539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4" grpId="0"/>
      <p:bldP spid="31539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81" name="Rectangle 13"/>
          <p:cNvSpPr>
            <a:spLocks noGrp="1" noChangeArrowheads="1"/>
          </p:cNvSpPr>
          <p:nvPr>
            <p:ph type="title"/>
          </p:nvPr>
        </p:nvSpPr>
        <p:spPr/>
        <p:txBody>
          <a:bodyPr/>
          <a:lstStyle/>
          <a:p>
            <a:pPr algn="ctr" eaLnBrk="1" hangingPunct="1"/>
            <a:r>
              <a:rPr lang="uk-UA" sz="4000" dirty="0" smtClean="0"/>
              <a:t>Християнство</a:t>
            </a:r>
            <a:br>
              <a:rPr lang="uk-UA" sz="4000" dirty="0" smtClean="0"/>
            </a:br>
            <a:r>
              <a:rPr lang="uk-UA" sz="3200" dirty="0" smtClean="0"/>
              <a:t>(1ст.н.е. – діє і сьогодні)</a:t>
            </a:r>
          </a:p>
        </p:txBody>
      </p:sp>
      <p:sp>
        <p:nvSpPr>
          <p:cNvPr id="7182" name="Rectangle 14"/>
          <p:cNvSpPr>
            <a:spLocks noGrp="1" noChangeArrowheads="1"/>
          </p:cNvSpPr>
          <p:nvPr>
            <p:ph type="body" sz="half" idx="1"/>
          </p:nvPr>
        </p:nvSpPr>
        <p:spPr/>
        <p:txBody>
          <a:bodyPr/>
          <a:lstStyle/>
          <a:p>
            <a:pPr marL="0" indent="0" eaLnBrk="1" hangingPunct="1">
              <a:spcBef>
                <a:spcPct val="25000"/>
              </a:spcBef>
            </a:pPr>
            <a:r>
              <a:rPr lang="uk-UA" sz="2000" dirty="0" smtClean="0"/>
              <a:t>Одна з найпоширеніших релігій світу, має до 1,5 млрд. послідовників у Європі, Америці, Африці, на Близькому Сході та в інших регіонах. </a:t>
            </a:r>
          </a:p>
          <a:p>
            <a:pPr marL="0" indent="0" eaLnBrk="1" hangingPunct="1">
              <a:lnSpc>
                <a:spcPct val="80000"/>
              </a:lnSpc>
              <a:spcBef>
                <a:spcPct val="25000"/>
              </a:spcBef>
            </a:pPr>
            <a:r>
              <a:rPr lang="uk-UA" sz="2000" dirty="0" smtClean="0"/>
              <a:t>Друга за часом виникнення</a:t>
            </a:r>
          </a:p>
          <a:p>
            <a:pPr marL="0" indent="0" eaLnBrk="1" hangingPunct="1">
              <a:lnSpc>
                <a:spcPct val="80000"/>
              </a:lnSpc>
              <a:spcBef>
                <a:spcPct val="25000"/>
              </a:spcBef>
              <a:buFontTx/>
              <a:buNone/>
            </a:pPr>
            <a:r>
              <a:rPr lang="uk-UA" sz="2000" dirty="0" smtClean="0"/>
              <a:t>(після буддизму),світова релігія.</a:t>
            </a:r>
            <a:r>
              <a:rPr lang="uk-UA" sz="2800" dirty="0" smtClean="0"/>
              <a:t>  </a:t>
            </a:r>
          </a:p>
        </p:txBody>
      </p:sp>
      <p:sp>
        <p:nvSpPr>
          <p:cNvPr id="6148" name="Oval 73"/>
          <p:cNvSpPr>
            <a:spLocks noChangeArrowheads="1"/>
          </p:cNvSpPr>
          <p:nvPr/>
        </p:nvSpPr>
        <p:spPr bwMode="auto">
          <a:xfrm>
            <a:off x="4716463" y="1844675"/>
            <a:ext cx="2160587" cy="1944688"/>
          </a:xfrm>
          <a:prstGeom prst="ellipse">
            <a:avLst/>
          </a:prstGeom>
          <a:solidFill>
            <a:schemeClr val="accent1"/>
          </a:solidFill>
          <a:ln w="9525">
            <a:solidFill>
              <a:srgbClr val="00FFFF"/>
            </a:solidFill>
            <a:round/>
            <a:headEnd/>
            <a:tailEnd/>
          </a:ln>
        </p:spPr>
        <p:txBody>
          <a:bodyPr wrap="none" anchor="ctr"/>
          <a:lstStyle/>
          <a:p>
            <a:pPr algn="ctr"/>
            <a:r>
              <a:rPr lang="uk-UA" b="1" i="1"/>
              <a:t>ПРАВОСЛАВ</a:t>
            </a:r>
            <a:r>
              <a:rPr lang="en-US" b="1" i="1"/>
              <a:t>’</a:t>
            </a:r>
            <a:r>
              <a:rPr lang="ru-RU" b="1" i="1"/>
              <a:t>Я</a:t>
            </a:r>
          </a:p>
        </p:txBody>
      </p:sp>
      <p:sp>
        <p:nvSpPr>
          <p:cNvPr id="6149" name="Oval 76"/>
          <p:cNvSpPr>
            <a:spLocks noChangeArrowheads="1"/>
          </p:cNvSpPr>
          <p:nvPr/>
        </p:nvSpPr>
        <p:spPr bwMode="auto">
          <a:xfrm>
            <a:off x="6659563" y="3141663"/>
            <a:ext cx="2160587" cy="1944687"/>
          </a:xfrm>
          <a:prstGeom prst="ellipse">
            <a:avLst/>
          </a:prstGeom>
          <a:solidFill>
            <a:schemeClr val="accent1"/>
          </a:solidFill>
          <a:ln w="9525">
            <a:solidFill>
              <a:srgbClr val="00FFFF"/>
            </a:solidFill>
            <a:round/>
            <a:headEnd/>
            <a:tailEnd/>
          </a:ln>
        </p:spPr>
        <p:txBody>
          <a:bodyPr wrap="none" anchor="ctr"/>
          <a:lstStyle/>
          <a:p>
            <a:pPr algn="ctr"/>
            <a:r>
              <a:rPr lang="uk-UA" b="1" i="1"/>
              <a:t>КАТОЛИЦИЗМ</a:t>
            </a:r>
            <a:endParaRPr lang="ru-RU" b="1" i="1"/>
          </a:p>
        </p:txBody>
      </p:sp>
      <p:sp>
        <p:nvSpPr>
          <p:cNvPr id="6150" name="Oval 77"/>
          <p:cNvSpPr>
            <a:spLocks noChangeArrowheads="1"/>
          </p:cNvSpPr>
          <p:nvPr/>
        </p:nvSpPr>
        <p:spPr bwMode="auto">
          <a:xfrm>
            <a:off x="4716463" y="4437063"/>
            <a:ext cx="2160587" cy="1944687"/>
          </a:xfrm>
          <a:prstGeom prst="ellipse">
            <a:avLst/>
          </a:prstGeom>
          <a:solidFill>
            <a:schemeClr val="accent1"/>
          </a:solidFill>
          <a:ln w="9525">
            <a:solidFill>
              <a:srgbClr val="00FFFF"/>
            </a:solidFill>
            <a:round/>
            <a:headEnd/>
            <a:tailEnd/>
          </a:ln>
        </p:spPr>
        <p:txBody>
          <a:bodyPr wrap="none" anchor="ctr"/>
          <a:lstStyle/>
          <a:p>
            <a:pPr algn="ctr"/>
            <a:r>
              <a:rPr lang="uk-UA" b="1" i="1"/>
              <a:t>ПРОТЕСТАНТИЗМ</a:t>
            </a:r>
            <a:endParaRPr lang="ru-RU" b="1" i="1"/>
          </a:p>
        </p:txBody>
      </p:sp>
      <p:sp>
        <p:nvSpPr>
          <p:cNvPr id="6151" name="Freeform 78"/>
          <p:cNvSpPr>
            <a:spLocks/>
          </p:cNvSpPr>
          <p:nvPr/>
        </p:nvSpPr>
        <p:spPr bwMode="auto">
          <a:xfrm>
            <a:off x="4129088" y="3141663"/>
            <a:ext cx="658812" cy="2303462"/>
          </a:xfrm>
          <a:custGeom>
            <a:avLst/>
            <a:gdLst>
              <a:gd name="T0" fmla="*/ 1045863345 w 415"/>
              <a:gd name="T1" fmla="*/ 0 h 1451"/>
              <a:gd name="T2" fmla="*/ 17640288 w 415"/>
              <a:gd name="T3" fmla="*/ 1600297936 h 1451"/>
              <a:gd name="T4" fmla="*/ 932457227 w 415"/>
              <a:gd name="T5" fmla="*/ 2147483647 h 1451"/>
              <a:gd name="T6" fmla="*/ 0 60000 65536"/>
              <a:gd name="T7" fmla="*/ 0 60000 65536"/>
              <a:gd name="T8" fmla="*/ 0 60000 65536"/>
              <a:gd name="T9" fmla="*/ 0 w 415"/>
              <a:gd name="T10" fmla="*/ 0 h 1451"/>
              <a:gd name="T11" fmla="*/ 415 w 415"/>
              <a:gd name="T12" fmla="*/ 1451 h 1451"/>
            </a:gdLst>
            <a:ahLst/>
            <a:cxnLst>
              <a:cxn ang="T6">
                <a:pos x="T0" y="T1"/>
              </a:cxn>
              <a:cxn ang="T7">
                <a:pos x="T2" y="T3"/>
              </a:cxn>
              <a:cxn ang="T8">
                <a:pos x="T4" y="T5"/>
              </a:cxn>
            </a:cxnLst>
            <a:rect l="T9" t="T10" r="T11" b="T12"/>
            <a:pathLst>
              <a:path w="415" h="1451">
                <a:moveTo>
                  <a:pt x="415" y="0"/>
                </a:moveTo>
                <a:cubicBezTo>
                  <a:pt x="214" y="196"/>
                  <a:pt x="14" y="393"/>
                  <a:pt x="7" y="635"/>
                </a:cubicBezTo>
                <a:cubicBezTo>
                  <a:pt x="0" y="877"/>
                  <a:pt x="185" y="1164"/>
                  <a:pt x="370" y="1451"/>
                </a:cubicBezTo>
              </a:path>
            </a:pathLst>
          </a:custGeom>
          <a:noFill/>
          <a:ln w="31750">
            <a:solidFill>
              <a:srgbClr val="00FFFF"/>
            </a:solidFill>
            <a:round/>
            <a:headEnd/>
            <a:tailEnd/>
          </a:ln>
        </p:spPr>
        <p:txBody>
          <a:bodyPr/>
          <a:lstStyle/>
          <a:p>
            <a:endParaRPr lang="ru-RU"/>
          </a:p>
        </p:txBody>
      </p:sp>
      <p:sp>
        <p:nvSpPr>
          <p:cNvPr id="6152" name="Freeform 82"/>
          <p:cNvSpPr>
            <a:spLocks/>
          </p:cNvSpPr>
          <p:nvPr/>
        </p:nvSpPr>
        <p:spPr bwMode="auto">
          <a:xfrm>
            <a:off x="6227763" y="1725613"/>
            <a:ext cx="1644650" cy="1416050"/>
          </a:xfrm>
          <a:custGeom>
            <a:avLst/>
            <a:gdLst>
              <a:gd name="T0" fmla="*/ 0 w 1036"/>
              <a:gd name="T1" fmla="*/ 302418766 h 892"/>
              <a:gd name="T2" fmla="*/ 1144150795 w 1036"/>
              <a:gd name="T3" fmla="*/ 75604692 h 892"/>
              <a:gd name="T4" fmla="*/ 2147483647 w 1036"/>
              <a:gd name="T5" fmla="*/ 761087178 h 892"/>
              <a:gd name="T6" fmla="*/ 2147483647 w 1036"/>
              <a:gd name="T7" fmla="*/ 2147483647 h 892"/>
              <a:gd name="T8" fmla="*/ 0 60000 65536"/>
              <a:gd name="T9" fmla="*/ 0 60000 65536"/>
              <a:gd name="T10" fmla="*/ 0 60000 65536"/>
              <a:gd name="T11" fmla="*/ 0 60000 65536"/>
              <a:gd name="T12" fmla="*/ 0 w 1036"/>
              <a:gd name="T13" fmla="*/ 0 h 892"/>
              <a:gd name="T14" fmla="*/ 1036 w 1036"/>
              <a:gd name="T15" fmla="*/ 892 h 892"/>
            </a:gdLst>
            <a:ahLst/>
            <a:cxnLst>
              <a:cxn ang="T8">
                <a:pos x="T0" y="T1"/>
              </a:cxn>
              <a:cxn ang="T9">
                <a:pos x="T2" y="T3"/>
              </a:cxn>
              <a:cxn ang="T10">
                <a:pos x="T4" y="T5"/>
              </a:cxn>
              <a:cxn ang="T11">
                <a:pos x="T6" y="T7"/>
              </a:cxn>
            </a:cxnLst>
            <a:rect l="T12" t="T13" r="T14" b="T15"/>
            <a:pathLst>
              <a:path w="1036" h="892">
                <a:moveTo>
                  <a:pt x="0" y="120"/>
                </a:moveTo>
                <a:cubicBezTo>
                  <a:pt x="147" y="60"/>
                  <a:pt x="295" y="0"/>
                  <a:pt x="454" y="30"/>
                </a:cubicBezTo>
                <a:cubicBezTo>
                  <a:pt x="613" y="60"/>
                  <a:pt x="870" y="158"/>
                  <a:pt x="953" y="302"/>
                </a:cubicBezTo>
                <a:cubicBezTo>
                  <a:pt x="1036" y="446"/>
                  <a:pt x="994" y="669"/>
                  <a:pt x="953" y="892"/>
                </a:cubicBezTo>
              </a:path>
            </a:pathLst>
          </a:custGeom>
          <a:noFill/>
          <a:ln w="31750">
            <a:solidFill>
              <a:srgbClr val="00FFFF"/>
            </a:solidFill>
            <a:round/>
            <a:headEnd/>
            <a:tailEnd/>
          </a:ln>
        </p:spPr>
        <p:txBody>
          <a:bodyPr/>
          <a:lstStyle/>
          <a:p>
            <a:endParaRPr lang="ru-RU"/>
          </a:p>
        </p:txBody>
      </p:sp>
      <p:sp>
        <p:nvSpPr>
          <p:cNvPr id="6153" name="Freeform 83"/>
          <p:cNvSpPr>
            <a:spLocks/>
          </p:cNvSpPr>
          <p:nvPr/>
        </p:nvSpPr>
        <p:spPr bwMode="auto">
          <a:xfrm>
            <a:off x="6227763" y="5013325"/>
            <a:ext cx="1152525" cy="1295400"/>
          </a:xfrm>
          <a:custGeom>
            <a:avLst/>
            <a:gdLst>
              <a:gd name="T0" fmla="*/ 1829633616 w 726"/>
              <a:gd name="T1" fmla="*/ 0 h 816"/>
              <a:gd name="T2" fmla="*/ 1486892084 w 726"/>
              <a:gd name="T3" fmla="*/ 1600299931 h 816"/>
              <a:gd name="T4" fmla="*/ 0 w 726"/>
              <a:gd name="T5" fmla="*/ 2056447678 h 816"/>
              <a:gd name="T6" fmla="*/ 0 60000 65536"/>
              <a:gd name="T7" fmla="*/ 0 60000 65536"/>
              <a:gd name="T8" fmla="*/ 0 60000 65536"/>
              <a:gd name="T9" fmla="*/ 0 w 726"/>
              <a:gd name="T10" fmla="*/ 0 h 816"/>
              <a:gd name="T11" fmla="*/ 726 w 726"/>
              <a:gd name="T12" fmla="*/ 816 h 816"/>
            </a:gdLst>
            <a:ahLst/>
            <a:cxnLst>
              <a:cxn ang="T6">
                <a:pos x="T0" y="T1"/>
              </a:cxn>
              <a:cxn ang="T7">
                <a:pos x="T2" y="T3"/>
              </a:cxn>
              <a:cxn ang="T8">
                <a:pos x="T4" y="T5"/>
              </a:cxn>
            </a:cxnLst>
            <a:rect l="T9" t="T10" r="T11" b="T12"/>
            <a:pathLst>
              <a:path w="726" h="816">
                <a:moveTo>
                  <a:pt x="726" y="0"/>
                </a:moveTo>
                <a:cubicBezTo>
                  <a:pt x="718" y="249"/>
                  <a:pt x="711" y="499"/>
                  <a:pt x="590" y="635"/>
                </a:cubicBezTo>
                <a:cubicBezTo>
                  <a:pt x="469" y="771"/>
                  <a:pt x="234" y="793"/>
                  <a:pt x="0" y="816"/>
                </a:cubicBezTo>
              </a:path>
            </a:pathLst>
          </a:custGeom>
          <a:noFill/>
          <a:ln w="31750">
            <a:solidFill>
              <a:srgbClr val="00FFFF"/>
            </a:solidFill>
            <a:round/>
            <a:headEnd/>
            <a:tailEnd/>
          </a:ln>
        </p:spPr>
        <p:txBody>
          <a:bodyPr/>
          <a:lstStyle/>
          <a:p>
            <a:endParaRPr lang="ru-RU"/>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7181"/>
                                        </p:tgtEl>
                                        <p:attrNameLst>
                                          <p:attrName>style.visibility</p:attrName>
                                        </p:attrNameLst>
                                      </p:cBhvr>
                                      <p:to>
                                        <p:strVal val="visible"/>
                                      </p:to>
                                    </p:set>
                                    <p:animEffect transition="in" filter="fade">
                                      <p:cBhvr>
                                        <p:cTn id="7" dur="768" decel="100000"/>
                                        <p:tgtEl>
                                          <p:spTgt spid="7181"/>
                                        </p:tgtEl>
                                      </p:cBhvr>
                                    </p:animEffect>
                                    <p:animScale>
                                      <p:cBhvr>
                                        <p:cTn id="8" dur="768" decel="100000"/>
                                        <p:tgtEl>
                                          <p:spTgt spid="7181"/>
                                        </p:tgtEl>
                                      </p:cBhvr>
                                      <p:from x="10000" y="10000"/>
                                      <p:to x="200000" y="450000"/>
                                    </p:animScale>
                                    <p:animScale>
                                      <p:cBhvr>
                                        <p:cTn id="9" dur="1230" accel="100000" fill="hold">
                                          <p:stCondLst>
                                            <p:cond delay="768"/>
                                          </p:stCondLst>
                                        </p:cTn>
                                        <p:tgtEl>
                                          <p:spTgt spid="7181"/>
                                        </p:tgtEl>
                                      </p:cBhvr>
                                      <p:from x="200000" y="450000"/>
                                      <p:to x="100000" y="100000"/>
                                    </p:animScale>
                                    <p:set>
                                      <p:cBhvr>
                                        <p:cTn id="10" dur="768" fill="hold"/>
                                        <p:tgtEl>
                                          <p:spTgt spid="7181"/>
                                        </p:tgtEl>
                                        <p:attrNameLst>
                                          <p:attrName>ppt_x</p:attrName>
                                        </p:attrNameLst>
                                      </p:cBhvr>
                                      <p:to>
                                        <p:strVal val="(0.5)"/>
                                      </p:to>
                                    </p:set>
                                    <p:anim from="(0.5)" to="(#ppt_x)" calcmode="lin" valueType="num">
                                      <p:cBhvr>
                                        <p:cTn id="11" dur="1230" accel="100000" fill="hold">
                                          <p:stCondLst>
                                            <p:cond delay="768"/>
                                          </p:stCondLst>
                                        </p:cTn>
                                        <p:tgtEl>
                                          <p:spTgt spid="7181"/>
                                        </p:tgtEl>
                                        <p:attrNameLst>
                                          <p:attrName>ppt_x</p:attrName>
                                        </p:attrNameLst>
                                      </p:cBhvr>
                                    </p:anim>
                                    <p:set>
                                      <p:cBhvr>
                                        <p:cTn id="12" dur="768" fill="hold"/>
                                        <p:tgtEl>
                                          <p:spTgt spid="7181"/>
                                        </p:tgtEl>
                                        <p:attrNameLst>
                                          <p:attrName>ppt_y</p:attrName>
                                        </p:attrNameLst>
                                      </p:cBhvr>
                                      <p:to>
                                        <p:strVal val="(#ppt_y+0.4)"/>
                                      </p:to>
                                    </p:set>
                                    <p:anim from="(#ppt_y+0.4)" to="(#ppt_y)" calcmode="lin" valueType="num">
                                      <p:cBhvr>
                                        <p:cTn id="13" dur="1230" accel="100000" fill="hold">
                                          <p:stCondLst>
                                            <p:cond delay="768"/>
                                          </p:stCondLst>
                                        </p:cTn>
                                        <p:tgtEl>
                                          <p:spTgt spid="7181"/>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nodeType="clickEffect">
                                  <p:stCondLst>
                                    <p:cond delay="0"/>
                                  </p:stCondLst>
                                  <p:childTnLst>
                                    <p:animEffect transition="out" filter="fade">
                                      <p:cBhvr>
                                        <p:cTn id="17" dur="1000" tmFilter="0, 0; .2, .5; .8, .5; 1, 0"/>
                                        <p:tgtEl>
                                          <p:spTgt spid="7182">
                                            <p:txEl>
                                              <p:pRg st="0" end="0"/>
                                            </p:txEl>
                                          </p:spTgt>
                                        </p:tgtEl>
                                      </p:cBhvr>
                                    </p:animEffect>
                                    <p:animScale>
                                      <p:cBhvr>
                                        <p:cTn id="18" dur="500" autoRev="1" fill="hold"/>
                                        <p:tgtEl>
                                          <p:spTgt spid="7182">
                                            <p:txEl>
                                              <p:pRg st="0" end="0"/>
                                            </p:txEl>
                                          </p:spTgt>
                                        </p:tgtEl>
                                      </p:cBhvr>
                                      <p:by x="105000" y="105000"/>
                                    </p:animScale>
                                  </p:childTnLst>
                                </p:cTn>
                              </p:par>
                              <p:par>
                                <p:cTn id="19" presetID="26" presetClass="emph" presetSubtype="0" fill="hold" nodeType="withEffect">
                                  <p:stCondLst>
                                    <p:cond delay="0"/>
                                  </p:stCondLst>
                                  <p:childTnLst>
                                    <p:animEffect transition="out" filter="fade">
                                      <p:cBhvr>
                                        <p:cTn id="20" dur="1000" tmFilter="0, 0; .2, .5; .8, .5; 1, 0"/>
                                        <p:tgtEl>
                                          <p:spTgt spid="7182">
                                            <p:txEl>
                                              <p:pRg st="1" end="1"/>
                                            </p:txEl>
                                          </p:spTgt>
                                        </p:tgtEl>
                                      </p:cBhvr>
                                    </p:animEffect>
                                    <p:animScale>
                                      <p:cBhvr>
                                        <p:cTn id="21" dur="500" autoRev="1" fill="hold"/>
                                        <p:tgtEl>
                                          <p:spTgt spid="7182">
                                            <p:txEl>
                                              <p:pRg st="1" end="1"/>
                                            </p:txEl>
                                          </p:spTgt>
                                        </p:tgtEl>
                                      </p:cBhvr>
                                      <p:by x="105000" y="105000"/>
                                    </p:animScale>
                                  </p:childTnLst>
                                </p:cTn>
                              </p:par>
                              <p:par>
                                <p:cTn id="22" presetID="26" presetClass="emph" presetSubtype="0" fill="hold" nodeType="withEffect">
                                  <p:stCondLst>
                                    <p:cond delay="0"/>
                                  </p:stCondLst>
                                  <p:childTnLst>
                                    <p:animEffect transition="out" filter="fade">
                                      <p:cBhvr>
                                        <p:cTn id="23" dur="1000" tmFilter="0, 0; .2, .5; .8, .5; 1, 0"/>
                                        <p:tgtEl>
                                          <p:spTgt spid="7182">
                                            <p:txEl>
                                              <p:pRg st="2" end="2"/>
                                            </p:txEl>
                                          </p:spTgt>
                                        </p:tgtEl>
                                      </p:cBhvr>
                                    </p:animEffect>
                                    <p:animScale>
                                      <p:cBhvr>
                                        <p:cTn id="24" dur="500" autoRev="1" fill="hold"/>
                                        <p:tgtEl>
                                          <p:spTgt spid="7182">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pPr algn="ctr" eaLnBrk="1" hangingPunct="1"/>
            <a:r>
              <a:rPr lang="ru-RU" sz="5400" b="1" smtClean="0"/>
              <a:t>Спас </a:t>
            </a:r>
          </a:p>
        </p:txBody>
      </p:sp>
      <p:sp>
        <p:nvSpPr>
          <p:cNvPr id="316419" name="Rectangle 3"/>
          <p:cNvSpPr>
            <a:spLocks noGrp="1" noChangeArrowheads="1"/>
          </p:cNvSpPr>
          <p:nvPr>
            <p:ph type="body" idx="1"/>
          </p:nvPr>
        </p:nvSpPr>
        <p:spPr>
          <a:xfrm>
            <a:off x="684213" y="1341438"/>
            <a:ext cx="8077200" cy="4495800"/>
          </a:xfrm>
        </p:spPr>
        <p:txBody>
          <a:bodyPr/>
          <a:lstStyle/>
          <a:p>
            <a:pPr algn="ctr" eaLnBrk="1" hangingPunct="1">
              <a:lnSpc>
                <a:spcPct val="105000"/>
              </a:lnSpc>
              <a:defRPr/>
            </a:pPr>
            <a:r>
              <a:rPr lang="ru-RU" sz="2000" smtClean="0"/>
              <a:t>Це одне з </a:t>
            </a:r>
            <a:r>
              <a:rPr lang="ru-RU" sz="2000" b="1" smtClean="0"/>
              <a:t>трьох свят</a:t>
            </a:r>
            <a:r>
              <a:rPr lang="ru-RU" sz="2000" smtClean="0"/>
              <a:t>, приурочених </a:t>
            </a:r>
            <a:r>
              <a:rPr lang="ru-RU" sz="2000" b="1" smtClean="0"/>
              <a:t>Спасителю Ісусу Христу</a:t>
            </a:r>
            <a:r>
              <a:rPr lang="ru-RU" sz="2000" smtClean="0"/>
              <a:t>. В його </a:t>
            </a:r>
            <a:r>
              <a:rPr lang="ru-RU" sz="2000" b="1" i="1" smtClean="0">
                <a:solidFill>
                  <a:srgbClr val="FF3399"/>
                </a:solidFill>
              </a:rPr>
              <a:t>основі</a:t>
            </a:r>
            <a:r>
              <a:rPr lang="ru-RU" sz="2000" smtClean="0"/>
              <a:t> — </a:t>
            </a:r>
            <a:r>
              <a:rPr lang="ru-RU" sz="2000" smtClean="0">
                <a:solidFill>
                  <a:srgbClr val="FF3399"/>
                </a:solidFill>
              </a:rPr>
              <a:t>євангельська оповідь про перетворення Христа</a:t>
            </a:r>
            <a:r>
              <a:rPr lang="ru-RU" sz="2000" smtClean="0"/>
              <a:t>, який наприкінці свого земного життя привів своїх учнів (Петра, Якова, Іоанна) на гору і під час молитви «перетворився»: обличчя його засяяло, одяг його став білим, блискучим, а голос із неба підтвердив його божественне походження. </a:t>
            </a:r>
            <a:r>
              <a:rPr lang="ru-RU" sz="2000" smtClean="0">
                <a:solidFill>
                  <a:srgbClr val="00CC00"/>
                </a:solidFill>
              </a:rPr>
              <a:t>Християнське вчення стверджує</a:t>
            </a:r>
            <a:r>
              <a:rPr lang="ru-RU" sz="2000" smtClean="0"/>
              <a:t>, що Ісус хотів закріпити в учнях віру і довести їм, що він справді Син Божий. </a:t>
            </a:r>
          </a:p>
          <a:p>
            <a:pPr algn="ctr" eaLnBrk="1" hangingPunct="1">
              <a:lnSpc>
                <a:spcPct val="105000"/>
              </a:lnSpc>
              <a:defRPr/>
            </a:pPr>
            <a:r>
              <a:rPr lang="ru-RU" sz="2000" smtClean="0"/>
              <a:t>Саме з цією подією пов'язане свято </a:t>
            </a:r>
            <a:r>
              <a:rPr lang="ru-RU" sz="2000" b="1" smtClean="0">
                <a:solidFill>
                  <a:srgbClr val="9933FF"/>
                </a:solidFill>
              </a:rPr>
              <a:t>Преображення («яблучний»</a:t>
            </a:r>
            <a:r>
              <a:rPr lang="ru-RU" sz="2000" smtClean="0"/>
              <a:t> </a:t>
            </a:r>
            <a:r>
              <a:rPr lang="ru-RU" sz="2000" smtClean="0">
                <a:solidFill>
                  <a:srgbClr val="9933FF"/>
                </a:solidFill>
              </a:rPr>
              <a:t>спас),</a:t>
            </a:r>
            <a:r>
              <a:rPr lang="ru-RU" sz="2000" smtClean="0"/>
              <a:t> яке </a:t>
            </a:r>
            <a:r>
              <a:rPr lang="ru-RU" sz="2000" b="1" i="1" smtClean="0"/>
              <a:t>відзначають</a:t>
            </a:r>
            <a:r>
              <a:rPr lang="ru-RU" sz="2000" smtClean="0"/>
              <a:t> </a:t>
            </a:r>
            <a:r>
              <a:rPr lang="ru-RU" sz="2000" b="1" i="1" u="sng" smtClean="0">
                <a:solidFill>
                  <a:srgbClr val="FF3300"/>
                </a:solidFill>
                <a:effectLst>
                  <a:outerShdw blurRad="38100" dist="38100" dir="2700000" algn="tl">
                    <a:srgbClr val="C0C0C0"/>
                  </a:outerShdw>
                </a:effectLst>
              </a:rPr>
              <a:t>19 серпня</a:t>
            </a:r>
            <a:r>
              <a:rPr lang="ru-RU" sz="2000" smtClean="0"/>
              <a:t>. В цей день не тільки славлять Ісуса Христа, але й </a:t>
            </a:r>
            <a:r>
              <a:rPr lang="ru-RU" sz="2000" i="1" smtClean="0"/>
              <a:t>освячують яблука, інші               фрукти (за народним звичаєм, відтоді їх можна споживати</a:t>
            </a:r>
            <a:r>
              <a:rPr lang="ru-RU" sz="2000" smtClean="0"/>
              <a:t>). </a:t>
            </a:r>
          </a:p>
        </p:txBody>
      </p:sp>
      <p:pic>
        <p:nvPicPr>
          <p:cNvPr id="40964" name="Picture 4" descr="ЯБЛ"/>
          <p:cNvPicPr>
            <a:picLocks noChangeAspect="1" noChangeArrowheads="1"/>
          </p:cNvPicPr>
          <p:nvPr/>
        </p:nvPicPr>
        <p:blipFill>
          <a:blip r:embed="rId2"/>
          <a:srcRect/>
          <a:stretch>
            <a:fillRect/>
          </a:stretch>
        </p:blipFill>
        <p:spPr bwMode="auto">
          <a:xfrm>
            <a:off x="0" y="4949825"/>
            <a:ext cx="1908175" cy="19081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6418"/>
                                        </p:tgtEl>
                                        <p:attrNameLst>
                                          <p:attrName>style.visibility</p:attrName>
                                        </p:attrNameLst>
                                      </p:cBhvr>
                                      <p:to>
                                        <p:strVal val="visible"/>
                                      </p:to>
                                    </p:set>
                                    <p:animEffect transition="in" filter="fade">
                                      <p:cBhvr>
                                        <p:cTn id="7" dur="2000"/>
                                        <p:tgtEl>
                                          <p:spTgt spid="3164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6419">
                                            <p:txEl>
                                              <p:pRg st="0" end="0"/>
                                            </p:txEl>
                                          </p:spTgt>
                                        </p:tgtEl>
                                        <p:attrNameLst>
                                          <p:attrName>style.visibility</p:attrName>
                                        </p:attrNameLst>
                                      </p:cBhvr>
                                      <p:to>
                                        <p:strVal val="visible"/>
                                      </p:to>
                                    </p:set>
                                    <p:animEffect transition="in" filter="fade">
                                      <p:cBhvr>
                                        <p:cTn id="12" dur="2000"/>
                                        <p:tgtEl>
                                          <p:spTgt spid="3164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6419">
                                            <p:txEl>
                                              <p:pRg st="1" end="1"/>
                                            </p:txEl>
                                          </p:spTgt>
                                        </p:tgtEl>
                                        <p:attrNameLst>
                                          <p:attrName>style.visibility</p:attrName>
                                        </p:attrNameLst>
                                      </p:cBhvr>
                                      <p:to>
                                        <p:strVal val="visible"/>
                                      </p:to>
                                    </p:set>
                                    <p:animEffect transition="in" filter="fade">
                                      <p:cBhvr>
                                        <p:cTn id="17" dur="2000"/>
                                        <p:tgtEl>
                                          <p:spTgt spid="316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8" grpId="0"/>
      <p:bldP spid="316419"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pPr algn="ctr" eaLnBrk="1" hangingPunct="1"/>
            <a:r>
              <a:rPr lang="ru-RU" sz="4800" b="1" smtClean="0"/>
              <a:t>Пасха (Великдень)</a:t>
            </a:r>
            <a:r>
              <a:rPr lang="ru-RU" smtClean="0"/>
              <a:t> </a:t>
            </a:r>
          </a:p>
        </p:txBody>
      </p:sp>
      <p:sp>
        <p:nvSpPr>
          <p:cNvPr id="317444" name="Rectangle 4"/>
          <p:cNvSpPr>
            <a:spLocks noGrp="1" noChangeArrowheads="1"/>
          </p:cNvSpPr>
          <p:nvPr>
            <p:ph type="body" sz="half" idx="1"/>
          </p:nvPr>
        </p:nvSpPr>
        <p:spPr>
          <a:xfrm>
            <a:off x="457200" y="2420938"/>
            <a:ext cx="4546600" cy="3960812"/>
          </a:xfrm>
        </p:spPr>
        <p:txBody>
          <a:bodyPr/>
          <a:lstStyle/>
          <a:p>
            <a:pPr marL="0" indent="0" eaLnBrk="1" hangingPunct="1">
              <a:lnSpc>
                <a:spcPct val="115000"/>
              </a:lnSpc>
              <a:defRPr/>
            </a:pPr>
            <a:r>
              <a:rPr lang="ru-RU" sz="2000" b="1" smtClean="0">
                <a:solidFill>
                  <a:srgbClr val="FF0066"/>
                </a:solidFill>
              </a:rPr>
              <a:t>Тиждень перед Великоднем</a:t>
            </a:r>
            <a:r>
              <a:rPr lang="ru-RU" sz="2000" smtClean="0"/>
              <a:t> називається </a:t>
            </a:r>
            <a:r>
              <a:rPr lang="ru-RU" sz="2000" u="sng" smtClean="0">
                <a:solidFill>
                  <a:srgbClr val="FF0066"/>
                </a:solidFill>
              </a:rPr>
              <a:t>Великим</a:t>
            </a:r>
            <a:r>
              <a:rPr lang="ru-RU" sz="2000" smtClean="0"/>
              <a:t>, або </a:t>
            </a:r>
            <a:r>
              <a:rPr lang="ru-RU" sz="2000" u="sng" smtClean="0">
                <a:solidFill>
                  <a:srgbClr val="FF0066"/>
                </a:solidFill>
              </a:rPr>
              <a:t>Страсним</a:t>
            </a:r>
            <a:r>
              <a:rPr lang="ru-RU" sz="2000" smtClean="0"/>
              <a:t>.</a:t>
            </a:r>
          </a:p>
          <a:p>
            <a:pPr marL="0" indent="0" eaLnBrk="1" hangingPunct="1">
              <a:lnSpc>
                <a:spcPct val="115000"/>
              </a:lnSpc>
              <a:defRPr/>
            </a:pPr>
            <a:r>
              <a:rPr lang="ru-RU" sz="2000" smtClean="0">
                <a:solidFill>
                  <a:srgbClr val="CC0000"/>
                </a:solidFill>
              </a:rPr>
              <a:t>Матеріальним утіленням</a:t>
            </a:r>
            <a:r>
              <a:rPr lang="ru-RU" sz="2000" smtClean="0"/>
              <a:t> </a:t>
            </a:r>
            <a:r>
              <a:rPr lang="ru-RU" sz="2000" smtClean="0">
                <a:solidFill>
                  <a:srgbClr val="CC0000"/>
                </a:solidFill>
              </a:rPr>
              <a:t>воскресіння</a:t>
            </a:r>
            <a:r>
              <a:rPr lang="ru-RU" sz="2000" smtClean="0"/>
              <a:t> є </a:t>
            </a:r>
            <a:r>
              <a:rPr lang="ru-RU" sz="2000" u="sng" smtClean="0">
                <a:solidFill>
                  <a:srgbClr val="CC0000"/>
                </a:solidFill>
              </a:rPr>
              <a:t>пасхальні яйця</a:t>
            </a:r>
            <a:r>
              <a:rPr lang="ru-RU" sz="2000" smtClean="0"/>
              <a:t> (</a:t>
            </a:r>
            <a:r>
              <a:rPr lang="ru-RU" sz="2000" i="1" smtClean="0">
                <a:solidFill>
                  <a:srgbClr val="CC0000"/>
                </a:solidFill>
                <a:effectLst>
                  <a:outerShdw blurRad="38100" dist="38100" dir="2700000" algn="tl">
                    <a:srgbClr val="C0C0C0"/>
                  </a:outerShdw>
                </a:effectLst>
              </a:rPr>
              <a:t>в</a:t>
            </a:r>
            <a:r>
              <a:rPr lang="ru-RU" sz="2000" smtClean="0"/>
              <a:t> </a:t>
            </a:r>
            <a:r>
              <a:rPr lang="ru-RU" sz="2000" i="1" smtClean="0">
                <a:solidFill>
                  <a:srgbClr val="CC0000"/>
                </a:solidFill>
                <a:effectLst>
                  <a:outerShdw blurRad="38100" dist="38100" dir="2700000" algn="tl">
                    <a:srgbClr val="C0C0C0"/>
                  </a:outerShdw>
                </a:effectLst>
              </a:rPr>
              <a:t>Україні — писанки</a:t>
            </a:r>
            <a:r>
              <a:rPr lang="ru-RU" sz="2000" smtClean="0"/>
              <a:t>) — </a:t>
            </a:r>
            <a:r>
              <a:rPr lang="ru-RU" sz="2000" smtClean="0">
                <a:solidFill>
                  <a:srgbClr val="00FF00"/>
                </a:solidFill>
              </a:rPr>
              <a:t>символ життя, весни, сонця, у </a:t>
            </a:r>
            <a:r>
              <a:rPr lang="ru-RU" sz="2000" u="sng" smtClean="0">
                <a:solidFill>
                  <a:srgbClr val="00FF00"/>
                </a:solidFill>
              </a:rPr>
              <a:t>християнстві</a:t>
            </a:r>
            <a:r>
              <a:rPr lang="ru-RU" sz="2000" smtClean="0">
                <a:solidFill>
                  <a:srgbClr val="00FF00"/>
                </a:solidFill>
              </a:rPr>
              <a:t> — </a:t>
            </a:r>
            <a:r>
              <a:rPr lang="ru-RU" sz="2000" u="sng" smtClean="0">
                <a:solidFill>
                  <a:srgbClr val="00FF00"/>
                </a:solidFill>
              </a:rPr>
              <a:t>символ спокути гріха людини.</a:t>
            </a:r>
          </a:p>
          <a:p>
            <a:pPr marL="0" indent="0" eaLnBrk="1" hangingPunct="1">
              <a:lnSpc>
                <a:spcPct val="115000"/>
              </a:lnSpc>
              <a:defRPr/>
            </a:pPr>
            <a:r>
              <a:rPr lang="uk-UA" sz="2000" smtClean="0"/>
              <a:t>Дати святкування в католицизмі і православ</a:t>
            </a:r>
            <a:r>
              <a:rPr lang="en-US" sz="2000" smtClean="0"/>
              <a:t>’</a:t>
            </a:r>
            <a:r>
              <a:rPr lang="uk-UA" sz="2000" smtClean="0"/>
              <a:t>ї часто не збігаються.</a:t>
            </a:r>
            <a:endParaRPr lang="ru-RU" sz="2000" smtClean="0"/>
          </a:p>
          <a:p>
            <a:pPr marL="0" indent="0" eaLnBrk="1" hangingPunct="1">
              <a:lnSpc>
                <a:spcPct val="115000"/>
              </a:lnSpc>
              <a:defRPr/>
            </a:pPr>
            <a:endParaRPr lang="ru-RU" sz="2000" smtClean="0"/>
          </a:p>
        </p:txBody>
      </p:sp>
      <p:sp>
        <p:nvSpPr>
          <p:cNvPr id="41988" name="Rectangle 6"/>
          <p:cNvSpPr>
            <a:spLocks noChangeArrowheads="1"/>
          </p:cNvSpPr>
          <p:nvPr/>
        </p:nvSpPr>
        <p:spPr bwMode="auto">
          <a:xfrm>
            <a:off x="219075" y="1412875"/>
            <a:ext cx="8924925" cy="1006475"/>
          </a:xfrm>
          <a:prstGeom prst="rect">
            <a:avLst/>
          </a:prstGeom>
          <a:noFill/>
          <a:ln w="38100">
            <a:noFill/>
            <a:miter lim="800000"/>
            <a:headEnd/>
            <a:tailEnd/>
          </a:ln>
        </p:spPr>
        <p:txBody>
          <a:bodyPr wrap="none" lIns="90000" tIns="46800" rIns="90000" bIns="46800" anchor="ctr">
            <a:spAutoFit/>
          </a:bodyPr>
          <a:lstStyle/>
          <a:p>
            <a:pPr algn="ctr"/>
            <a:r>
              <a:rPr kumimoji="1" lang="ru-RU" sz="2000" b="1"/>
              <a:t>Це одне з найзначущіших християнських релігійних свят.</a:t>
            </a:r>
          </a:p>
          <a:p>
            <a:pPr algn="ctr"/>
            <a:r>
              <a:rPr kumimoji="1" lang="ru-RU" sz="2000" b="1"/>
              <a:t>Встановлене воно першими християнами в пам'ять про страждання,</a:t>
            </a:r>
          </a:p>
          <a:p>
            <a:pPr algn="ctr"/>
            <a:r>
              <a:rPr kumimoji="1" lang="ru-RU" sz="2000" b="1"/>
              <a:t>смерть і воскресіння Ісуса Христа. </a:t>
            </a:r>
          </a:p>
        </p:txBody>
      </p:sp>
      <p:pic>
        <p:nvPicPr>
          <p:cNvPr id="41989" name="Picture 7" descr="voskresenie06"/>
          <p:cNvPicPr>
            <a:picLocks noChangeAspect="1" noChangeArrowheads="1"/>
          </p:cNvPicPr>
          <p:nvPr/>
        </p:nvPicPr>
        <p:blipFill>
          <a:blip r:embed="rId2"/>
          <a:srcRect/>
          <a:stretch>
            <a:fillRect/>
          </a:stretch>
        </p:blipFill>
        <p:spPr bwMode="auto">
          <a:xfrm>
            <a:off x="5364163" y="2349500"/>
            <a:ext cx="3063875" cy="4175125"/>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17442"/>
                                        </p:tgtEl>
                                        <p:attrNameLst>
                                          <p:attrName>style.visibility</p:attrName>
                                        </p:attrNameLst>
                                      </p:cBhvr>
                                      <p:to>
                                        <p:strVal val="visible"/>
                                      </p:to>
                                    </p:set>
                                    <p:anim calcmode="lin" valueType="num">
                                      <p:cBhvr>
                                        <p:cTn id="7" dur="1000" fill="hold"/>
                                        <p:tgtEl>
                                          <p:spTgt spid="317442"/>
                                        </p:tgtEl>
                                        <p:attrNameLst>
                                          <p:attrName>ppt_w</p:attrName>
                                        </p:attrNameLst>
                                      </p:cBhvr>
                                      <p:tavLst>
                                        <p:tav tm="0">
                                          <p:val>
                                            <p:strVal val="#ppt_w+.3"/>
                                          </p:val>
                                        </p:tav>
                                        <p:tav tm="100000">
                                          <p:val>
                                            <p:strVal val="#ppt_w"/>
                                          </p:val>
                                        </p:tav>
                                      </p:tavLst>
                                    </p:anim>
                                    <p:anim calcmode="lin" valueType="num">
                                      <p:cBhvr>
                                        <p:cTn id="8" dur="1000" fill="hold"/>
                                        <p:tgtEl>
                                          <p:spTgt spid="317442"/>
                                        </p:tgtEl>
                                        <p:attrNameLst>
                                          <p:attrName>ppt_h</p:attrName>
                                        </p:attrNameLst>
                                      </p:cBhvr>
                                      <p:tavLst>
                                        <p:tav tm="0">
                                          <p:val>
                                            <p:strVal val="#ppt_h"/>
                                          </p:val>
                                        </p:tav>
                                        <p:tav tm="100000">
                                          <p:val>
                                            <p:strVal val="#ppt_h"/>
                                          </p:val>
                                        </p:tav>
                                      </p:tavLst>
                                    </p:anim>
                                    <p:animEffect transition="in" filter="fade">
                                      <p:cBhvr>
                                        <p:cTn id="9" dur="1000"/>
                                        <p:tgtEl>
                                          <p:spTgt spid="317442"/>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17444">
                                            <p:txEl>
                                              <p:pRg st="0" end="0"/>
                                            </p:txEl>
                                          </p:spTgt>
                                        </p:tgtEl>
                                        <p:attrNameLst>
                                          <p:attrName>style.visibility</p:attrName>
                                        </p:attrNameLst>
                                      </p:cBhvr>
                                      <p:to>
                                        <p:strVal val="visible"/>
                                      </p:to>
                                    </p:set>
                                    <p:anim calcmode="lin" valueType="num">
                                      <p:cBhvr>
                                        <p:cTn id="14" dur="1000" fill="hold"/>
                                        <p:tgtEl>
                                          <p:spTgt spid="317444">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17444">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1744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17444">
                                            <p:txEl>
                                              <p:pRg st="1" end="1"/>
                                            </p:txEl>
                                          </p:spTgt>
                                        </p:tgtEl>
                                        <p:attrNameLst>
                                          <p:attrName>style.visibility</p:attrName>
                                        </p:attrNameLst>
                                      </p:cBhvr>
                                      <p:to>
                                        <p:strVal val="visible"/>
                                      </p:to>
                                    </p:set>
                                    <p:anim calcmode="lin" valueType="num">
                                      <p:cBhvr>
                                        <p:cTn id="21" dur="1000" fill="hold"/>
                                        <p:tgtEl>
                                          <p:spTgt spid="317444">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17444">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1744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17444">
                                            <p:txEl>
                                              <p:pRg st="2" end="2"/>
                                            </p:txEl>
                                          </p:spTgt>
                                        </p:tgtEl>
                                        <p:attrNameLst>
                                          <p:attrName>style.visibility</p:attrName>
                                        </p:attrNameLst>
                                      </p:cBhvr>
                                      <p:to>
                                        <p:strVal val="visible"/>
                                      </p:to>
                                    </p:set>
                                    <p:anim calcmode="lin" valueType="num">
                                      <p:cBhvr>
                                        <p:cTn id="28" dur="1000" fill="hold"/>
                                        <p:tgtEl>
                                          <p:spTgt spid="317444">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317444">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174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2" grpId="0"/>
      <p:bldP spid="317444"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9750" y="404813"/>
            <a:ext cx="8077200" cy="914400"/>
          </a:xfrm>
        </p:spPr>
        <p:txBody>
          <a:bodyPr/>
          <a:lstStyle/>
          <a:p>
            <a:pPr algn="ctr" eaLnBrk="1" hangingPunct="1"/>
            <a:r>
              <a:rPr lang="uk-UA" smtClean="0"/>
              <a:t>Висновок</a:t>
            </a:r>
            <a:endParaRPr lang="ru-RU" smtClean="0"/>
          </a:p>
        </p:txBody>
      </p:sp>
      <p:sp>
        <p:nvSpPr>
          <p:cNvPr id="319492" name="Rectangle 4"/>
          <p:cNvSpPr>
            <a:spLocks noGrp="1" noChangeArrowheads="1"/>
          </p:cNvSpPr>
          <p:nvPr>
            <p:ph type="body" sz="half" idx="1"/>
          </p:nvPr>
        </p:nvSpPr>
        <p:spPr>
          <a:xfrm>
            <a:off x="4308475" y="1844824"/>
            <a:ext cx="4728021" cy="4681389"/>
          </a:xfrm>
        </p:spPr>
        <p:txBody>
          <a:bodyPr/>
          <a:lstStyle/>
          <a:p>
            <a:pPr marL="0" indent="0" algn="ctr" eaLnBrk="1" hangingPunct="1">
              <a:lnSpc>
                <a:spcPct val="105000"/>
              </a:lnSpc>
              <a:buNone/>
            </a:pPr>
            <a:r>
              <a:rPr lang="uk-UA" sz="2000" b="1" dirty="0" smtClean="0"/>
              <a:t>Щоб пізнати релігію, мало вивчати її зовнішні наслідки, треба зазирнути у саму сутність людського духу, роздивитись її глибинні потреби і закономірності. Релігія являється плодом цих закономірностей і виразом цих потреб. Релігія впливає на життя людини, визначає в кінцевому висновку стратегію її поведінки, формуючи таким чином обличчя цивілізації.</a:t>
            </a:r>
          </a:p>
          <a:p>
            <a:pPr marL="0" indent="0" eaLnBrk="1" hangingPunct="1">
              <a:lnSpc>
                <a:spcPct val="105000"/>
              </a:lnSpc>
              <a:buNone/>
            </a:pPr>
            <a:endParaRPr lang="ru-RU" sz="1700" b="1" dirty="0" smtClean="0"/>
          </a:p>
        </p:txBody>
      </p:sp>
      <p:pic>
        <p:nvPicPr>
          <p:cNvPr id="43012" name="Picture 6" descr="икона"/>
          <p:cNvPicPr>
            <a:picLocks noChangeAspect="1" noChangeArrowheads="1"/>
          </p:cNvPicPr>
          <p:nvPr/>
        </p:nvPicPr>
        <p:blipFill>
          <a:blip r:embed="rId2"/>
          <a:srcRect/>
          <a:stretch>
            <a:fillRect/>
          </a:stretch>
        </p:blipFill>
        <p:spPr bwMode="auto">
          <a:xfrm>
            <a:off x="179388" y="1412875"/>
            <a:ext cx="4013200" cy="48958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949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763688" y="1377950"/>
            <a:ext cx="6347048" cy="4495800"/>
          </a:xfrm>
        </p:spPr>
        <p:txBody>
          <a:bodyPr/>
          <a:lstStyle/>
          <a:p>
            <a:pPr marL="0" indent="0" algn="ctr">
              <a:buNone/>
            </a:pPr>
            <a:r>
              <a:rPr lang="uk-UA" sz="9600" i="1" dirty="0" smtClean="0"/>
              <a:t>Дякую за увагу!</a:t>
            </a:r>
            <a:endParaRPr lang="uk-UA" sz="9600" i="1" dirty="0"/>
          </a:p>
        </p:txBody>
      </p:sp>
      <p:sp>
        <p:nvSpPr>
          <p:cNvPr id="5" name="TextBox 4"/>
          <p:cNvSpPr txBox="1"/>
          <p:nvPr/>
        </p:nvSpPr>
        <p:spPr>
          <a:xfrm>
            <a:off x="289217" y="5013176"/>
            <a:ext cx="3816424" cy="1200329"/>
          </a:xfrm>
          <a:prstGeom prst="rect">
            <a:avLst/>
          </a:prstGeom>
          <a:noFill/>
        </p:spPr>
        <p:txBody>
          <a:bodyPr wrap="square" rtlCol="0">
            <a:spAutoFit/>
          </a:bodyPr>
          <a:lstStyle/>
          <a:p>
            <a:r>
              <a:rPr lang="uk-UA" sz="2400" i="1" dirty="0" smtClean="0"/>
              <a:t>Підготувала:</a:t>
            </a:r>
          </a:p>
          <a:p>
            <a:r>
              <a:rPr lang="uk-UA" sz="2400" i="1" dirty="0"/>
              <a:t>с</a:t>
            </a:r>
            <a:r>
              <a:rPr lang="uk-UA" sz="2400" i="1" dirty="0" smtClean="0"/>
              <a:t>тудентка 21 групи</a:t>
            </a:r>
          </a:p>
          <a:p>
            <a:r>
              <a:rPr lang="uk-UA" sz="2400" i="1" dirty="0" err="1" smtClean="0"/>
              <a:t>Редько</a:t>
            </a:r>
            <a:r>
              <a:rPr lang="uk-UA" sz="2400" i="1" dirty="0" smtClean="0"/>
              <a:t> Мар</a:t>
            </a:r>
            <a:r>
              <a:rPr lang="en-US" sz="2400" i="1" dirty="0" smtClean="0"/>
              <a:t>’</a:t>
            </a:r>
            <a:r>
              <a:rPr lang="ru-RU" sz="2400" i="1" dirty="0" err="1" smtClean="0"/>
              <a:t>яна</a:t>
            </a:r>
            <a:endParaRPr lang="uk-UA" sz="2400" i="1" dirty="0"/>
          </a:p>
        </p:txBody>
      </p:sp>
      <p:pic>
        <p:nvPicPr>
          <p:cNvPr id="6" name="Picture 6" descr="j0412420"/>
          <p:cNvPicPr>
            <a:picLocks noChangeAspect="1" noChangeArrowheads="1"/>
          </p:cNvPicPr>
          <p:nvPr/>
        </p:nvPicPr>
        <p:blipFill>
          <a:blip r:embed="rId2"/>
          <a:srcRect/>
          <a:stretch>
            <a:fillRect/>
          </a:stretch>
        </p:blipFill>
        <p:spPr bwMode="auto">
          <a:xfrm>
            <a:off x="8919" y="0"/>
            <a:ext cx="3792537" cy="2755900"/>
          </a:xfrm>
          <a:prstGeom prst="rect">
            <a:avLst/>
          </a:prstGeom>
          <a:noFill/>
          <a:ln w="9525">
            <a:noFill/>
            <a:miter lim="800000"/>
            <a:headEnd/>
            <a:tailEnd/>
          </a:ln>
        </p:spPr>
      </p:pic>
    </p:spTree>
    <p:extLst>
      <p:ext uri="{BB962C8B-B14F-4D97-AF65-F5344CB8AC3E}">
        <p14:creationId xmlns:p14="http://schemas.microsoft.com/office/powerpoint/2010/main" val="3964020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pPr algn="ctr" eaLnBrk="1" hangingPunct="1"/>
            <a:r>
              <a:rPr lang="uk-UA" sz="3800" smtClean="0"/>
              <a:t>Історичні передумови виникнення</a:t>
            </a:r>
            <a:endParaRPr lang="ru-RU" sz="3800" smtClean="0"/>
          </a:p>
        </p:txBody>
      </p:sp>
      <p:sp>
        <p:nvSpPr>
          <p:cNvPr id="8197" name="Rectangle 5"/>
          <p:cNvSpPr>
            <a:spLocks noGrp="1" noChangeArrowheads="1"/>
          </p:cNvSpPr>
          <p:nvPr>
            <p:ph type="body" idx="1"/>
          </p:nvPr>
        </p:nvSpPr>
        <p:spPr/>
        <p:txBody>
          <a:bodyPr/>
          <a:lstStyle/>
          <a:p>
            <a:pPr eaLnBrk="1" hangingPunct="1"/>
            <a:r>
              <a:rPr lang="ru-RU" sz="2000" smtClean="0"/>
              <a:t>Зародилося християнство в середині І ст. н.е. у східних провінціях Римської імперії серед єврейського населення Палестини у процесі злиття іудаїстських сект, існуючи на перших порах як сектантське утворення в межах іудаїзму.</a:t>
            </a:r>
          </a:p>
          <a:p>
            <a:pPr eaLnBrk="1" hangingPunct="1"/>
            <a:r>
              <a:rPr lang="ru-RU" sz="2000" smtClean="0"/>
              <a:t>Одним із найвпливовіших чинників був </a:t>
            </a:r>
            <a:r>
              <a:rPr lang="ru-RU" sz="2000" i="1" u="sng" smtClean="0"/>
              <a:t>соціально-політичний</a:t>
            </a:r>
            <a:r>
              <a:rPr lang="ru-RU" sz="2000" smtClean="0"/>
              <a:t>, що виявився у глибокій кризі Римської імперії, супроводжуваній невдоволенням населення існуючими порядками, повстаннями і навіть громадянськими війнами. </a:t>
            </a:r>
          </a:p>
          <a:p>
            <a:pPr eaLnBrk="1" hangingPunct="1"/>
            <a:r>
              <a:rPr lang="ru-RU" sz="2000" smtClean="0"/>
              <a:t>Тоді палестинськими землями бродило немало проповідників, які віщували наближення приходу месії, що, ставши царем іудейським, врятує народ.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p:cTn id="7" dur="1000" fill="hold"/>
                                        <p:tgtEl>
                                          <p:spTgt spid="8196"/>
                                        </p:tgtEl>
                                        <p:attrNameLst>
                                          <p:attrName>ppt_x</p:attrName>
                                        </p:attrNameLst>
                                      </p:cBhvr>
                                      <p:tavLst>
                                        <p:tav tm="0">
                                          <p:val>
                                            <p:strVal val="#ppt_x-.2"/>
                                          </p:val>
                                        </p:tav>
                                        <p:tav tm="100000">
                                          <p:val>
                                            <p:strVal val="#ppt_x"/>
                                          </p:val>
                                        </p:tav>
                                      </p:tavLst>
                                    </p:anim>
                                    <p:anim calcmode="lin" valueType="num">
                                      <p:cBhvr>
                                        <p:cTn id="8" dur="1000" fill="hold"/>
                                        <p:tgtEl>
                                          <p:spTgt spid="8196"/>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197">
                                            <p:txEl>
                                              <p:pRg st="0" end="0"/>
                                            </p:txEl>
                                          </p:spTgt>
                                        </p:tgtEl>
                                        <p:attrNameLst>
                                          <p:attrName>style.visibility</p:attrName>
                                        </p:attrNameLst>
                                      </p:cBhvr>
                                      <p:to>
                                        <p:strVal val="visible"/>
                                      </p:to>
                                    </p:set>
                                    <p:animEffect transition="in" filter="fade">
                                      <p:cBhvr>
                                        <p:cTn id="14" dur="500"/>
                                        <p:tgtEl>
                                          <p:spTgt spid="8197">
                                            <p:txEl>
                                              <p:pRg st="0" end="0"/>
                                            </p:txEl>
                                          </p:spTgt>
                                        </p:tgtEl>
                                      </p:cBhvr>
                                    </p:animEffect>
                                    <p:anim calcmode="lin" valueType="num">
                                      <p:cBhvr>
                                        <p:cTn id="15" dur="500" fill="hold"/>
                                        <p:tgtEl>
                                          <p:spTgt spid="819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819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8197">
                                            <p:txEl>
                                              <p:pRg st="1" end="1"/>
                                            </p:txEl>
                                          </p:spTgt>
                                        </p:tgtEl>
                                        <p:attrNameLst>
                                          <p:attrName>style.visibility</p:attrName>
                                        </p:attrNameLst>
                                      </p:cBhvr>
                                      <p:to>
                                        <p:strVal val="visible"/>
                                      </p:to>
                                    </p:set>
                                    <p:animEffect transition="in" filter="fade">
                                      <p:cBhvr>
                                        <p:cTn id="21" dur="500"/>
                                        <p:tgtEl>
                                          <p:spTgt spid="8197">
                                            <p:txEl>
                                              <p:pRg st="1" end="1"/>
                                            </p:txEl>
                                          </p:spTgt>
                                        </p:tgtEl>
                                      </p:cBhvr>
                                    </p:animEffect>
                                    <p:anim calcmode="lin" valueType="num">
                                      <p:cBhvr>
                                        <p:cTn id="22" dur="500" fill="hold"/>
                                        <p:tgtEl>
                                          <p:spTgt spid="819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819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8197">
                                            <p:txEl>
                                              <p:pRg st="2" end="2"/>
                                            </p:txEl>
                                          </p:spTgt>
                                        </p:tgtEl>
                                        <p:attrNameLst>
                                          <p:attrName>style.visibility</p:attrName>
                                        </p:attrNameLst>
                                      </p:cBhvr>
                                      <p:to>
                                        <p:strVal val="visible"/>
                                      </p:to>
                                    </p:set>
                                    <p:animEffect transition="in" filter="fade">
                                      <p:cBhvr>
                                        <p:cTn id="28" dur="500"/>
                                        <p:tgtEl>
                                          <p:spTgt spid="8197">
                                            <p:txEl>
                                              <p:pRg st="2" end="2"/>
                                            </p:txEl>
                                          </p:spTgt>
                                        </p:tgtEl>
                                      </p:cBhvr>
                                    </p:animEffect>
                                    <p:anim calcmode="lin" valueType="num">
                                      <p:cBhvr>
                                        <p:cTn id="29" dur="500" fill="hold"/>
                                        <p:tgtEl>
                                          <p:spTgt spid="819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819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1363" name="Rectangle 3"/>
          <p:cNvSpPr>
            <a:spLocks noGrp="1" noChangeArrowheads="1"/>
          </p:cNvSpPr>
          <p:nvPr>
            <p:ph type="title"/>
          </p:nvPr>
        </p:nvSpPr>
        <p:spPr/>
        <p:txBody>
          <a:bodyPr/>
          <a:lstStyle/>
          <a:p>
            <a:pPr algn="ctr" eaLnBrk="1" hangingPunct="1"/>
            <a:r>
              <a:rPr kumimoji="1" lang="ru-RU" smtClean="0">
                <a:solidFill>
                  <a:schemeClr val="tx1"/>
                </a:solidFill>
              </a:rPr>
              <a:t>Головні Ідейні Джерела</a:t>
            </a:r>
          </a:p>
        </p:txBody>
      </p:sp>
      <p:sp>
        <p:nvSpPr>
          <p:cNvPr id="8195" name="Rectangle 5"/>
          <p:cNvSpPr>
            <a:spLocks noChangeArrowheads="1"/>
          </p:cNvSpPr>
          <p:nvPr/>
        </p:nvSpPr>
        <p:spPr bwMode="auto">
          <a:xfrm>
            <a:off x="755650" y="2060575"/>
            <a:ext cx="3024188" cy="1223963"/>
          </a:xfrm>
          <a:prstGeom prst="rect">
            <a:avLst/>
          </a:prstGeom>
          <a:solidFill>
            <a:srgbClr val="FFE5FF"/>
          </a:solidFill>
          <a:ln w="31750">
            <a:solidFill>
              <a:srgbClr val="FF99CC"/>
            </a:solidFill>
            <a:miter lim="800000"/>
            <a:headEnd/>
            <a:tailEnd/>
          </a:ln>
        </p:spPr>
        <p:txBody>
          <a:bodyPr wrap="none" anchor="ctr"/>
          <a:lstStyle/>
          <a:p>
            <a:pPr algn="ctr"/>
            <a:r>
              <a:rPr lang="uk-UA" sz="2200" u="sng"/>
              <a:t>Іудаїзм</a:t>
            </a:r>
            <a:endParaRPr lang="ru-RU" sz="2200" u="sng"/>
          </a:p>
        </p:txBody>
      </p:sp>
      <p:sp>
        <p:nvSpPr>
          <p:cNvPr id="8196" name="Rectangle 6"/>
          <p:cNvSpPr>
            <a:spLocks noChangeArrowheads="1"/>
          </p:cNvSpPr>
          <p:nvPr/>
        </p:nvSpPr>
        <p:spPr bwMode="auto">
          <a:xfrm>
            <a:off x="5651500" y="2060575"/>
            <a:ext cx="3024188" cy="1223963"/>
          </a:xfrm>
          <a:prstGeom prst="rect">
            <a:avLst/>
          </a:prstGeom>
          <a:solidFill>
            <a:srgbClr val="FFE5FF"/>
          </a:solidFill>
          <a:ln w="31750">
            <a:solidFill>
              <a:srgbClr val="FF99CC"/>
            </a:solidFill>
            <a:miter lim="800000"/>
            <a:headEnd/>
            <a:tailEnd/>
          </a:ln>
        </p:spPr>
        <p:txBody>
          <a:bodyPr wrap="none" anchor="ctr"/>
          <a:lstStyle/>
          <a:p>
            <a:pPr algn="ctr"/>
            <a:r>
              <a:rPr lang="ru-RU" sz="2200"/>
              <a:t>Релігійно-філософські</a:t>
            </a:r>
          </a:p>
          <a:p>
            <a:pPr algn="ctr"/>
            <a:r>
              <a:rPr lang="ru-RU" sz="2200"/>
              <a:t>вчення </a:t>
            </a:r>
            <a:r>
              <a:rPr lang="ru-RU" sz="2200" u="sng"/>
              <a:t>Філона</a:t>
            </a:r>
            <a:r>
              <a:rPr lang="ru-RU" u="sng"/>
              <a:t> </a:t>
            </a:r>
          </a:p>
        </p:txBody>
      </p:sp>
      <p:sp>
        <p:nvSpPr>
          <p:cNvPr id="8197" name="Rectangle 7"/>
          <p:cNvSpPr>
            <a:spLocks noChangeArrowheads="1"/>
          </p:cNvSpPr>
          <p:nvPr/>
        </p:nvSpPr>
        <p:spPr bwMode="auto">
          <a:xfrm>
            <a:off x="3203575" y="3644900"/>
            <a:ext cx="3024188" cy="1223963"/>
          </a:xfrm>
          <a:prstGeom prst="rect">
            <a:avLst/>
          </a:prstGeom>
          <a:solidFill>
            <a:srgbClr val="FFE5FF"/>
          </a:solidFill>
          <a:ln w="31750">
            <a:solidFill>
              <a:srgbClr val="FF99CC"/>
            </a:solidFill>
            <a:miter lim="800000"/>
            <a:headEnd/>
            <a:tailEnd/>
          </a:ln>
        </p:spPr>
        <p:txBody>
          <a:bodyPr wrap="none" anchor="ctr"/>
          <a:lstStyle/>
          <a:p>
            <a:pPr algn="ctr"/>
            <a:r>
              <a:rPr lang="ru-RU" sz="2200" u="sng"/>
              <a:t>Сенеки </a:t>
            </a:r>
          </a:p>
          <a:p>
            <a:pPr algn="ctr"/>
            <a:r>
              <a:rPr lang="ru-RU" sz="2200"/>
              <a:t>(стоїцизм)</a:t>
            </a:r>
            <a:r>
              <a:rPr lang="ru-RU"/>
              <a:t> </a:t>
            </a:r>
          </a:p>
        </p:txBody>
      </p:sp>
      <p:sp>
        <p:nvSpPr>
          <p:cNvPr id="8198" name="Rectangle 8"/>
          <p:cNvSpPr>
            <a:spLocks noChangeArrowheads="1"/>
          </p:cNvSpPr>
          <p:nvPr/>
        </p:nvSpPr>
        <p:spPr bwMode="auto">
          <a:xfrm>
            <a:off x="755650" y="5227638"/>
            <a:ext cx="3022600" cy="1223962"/>
          </a:xfrm>
          <a:prstGeom prst="rect">
            <a:avLst/>
          </a:prstGeom>
          <a:solidFill>
            <a:srgbClr val="FFE5FF"/>
          </a:solidFill>
          <a:ln w="31750">
            <a:solidFill>
              <a:srgbClr val="FF99CC"/>
            </a:solidFill>
            <a:miter lim="800000"/>
            <a:headEnd/>
            <a:tailEnd/>
          </a:ln>
        </p:spPr>
        <p:txBody>
          <a:bodyPr wrap="none" lIns="90000" tIns="46800" rIns="90000" bIns="46800" anchor="ctr"/>
          <a:lstStyle/>
          <a:p>
            <a:pPr algn="ctr"/>
            <a:r>
              <a:rPr lang="ru-RU" sz="2200"/>
              <a:t>Ідеологія кумранської</a:t>
            </a:r>
          </a:p>
          <a:p>
            <a:pPr algn="ctr"/>
            <a:r>
              <a:rPr lang="ru-RU" sz="2200"/>
              <a:t>общини</a:t>
            </a:r>
          </a:p>
          <a:p>
            <a:pPr algn="ctr"/>
            <a:r>
              <a:rPr lang="ru-RU" sz="2200" u="sng"/>
              <a:t>есеїв </a:t>
            </a:r>
          </a:p>
        </p:txBody>
      </p:sp>
      <p:sp>
        <p:nvSpPr>
          <p:cNvPr id="8199" name="Rectangle 9"/>
          <p:cNvSpPr>
            <a:spLocks noChangeArrowheads="1"/>
          </p:cNvSpPr>
          <p:nvPr/>
        </p:nvSpPr>
        <p:spPr bwMode="auto">
          <a:xfrm>
            <a:off x="5651500" y="5229225"/>
            <a:ext cx="3024188" cy="1223963"/>
          </a:xfrm>
          <a:prstGeom prst="rect">
            <a:avLst/>
          </a:prstGeom>
          <a:solidFill>
            <a:srgbClr val="FFE5FF"/>
          </a:solidFill>
          <a:ln w="31750">
            <a:solidFill>
              <a:srgbClr val="FF99CC"/>
            </a:solidFill>
            <a:miter lim="800000"/>
            <a:headEnd/>
            <a:tailEnd/>
          </a:ln>
        </p:spPr>
        <p:txBody>
          <a:bodyPr wrap="none" anchor="ctr"/>
          <a:lstStyle/>
          <a:p>
            <a:pPr algn="ctr"/>
            <a:r>
              <a:rPr lang="ru-RU" sz="2200"/>
              <a:t>Релігії східних </a:t>
            </a:r>
            <a:r>
              <a:rPr lang="ru-RU" sz="2200" u="sng"/>
              <a:t>народів</a:t>
            </a:r>
          </a:p>
          <a:p>
            <a:pPr algn="ctr"/>
            <a:r>
              <a:rPr lang="ru-RU" sz="2200" u="sng"/>
              <a:t>Римської імперії</a:t>
            </a:r>
            <a:r>
              <a:rPr lang="ru-RU" sz="2200"/>
              <a:t> </a:t>
            </a:r>
          </a:p>
        </p:txBody>
      </p:sp>
      <p:sp>
        <p:nvSpPr>
          <p:cNvPr id="8200" name="Line 10"/>
          <p:cNvSpPr>
            <a:spLocks noChangeShapeType="1"/>
          </p:cNvSpPr>
          <p:nvPr/>
        </p:nvSpPr>
        <p:spPr bwMode="auto">
          <a:xfrm flipH="1">
            <a:off x="2195513" y="1412875"/>
            <a:ext cx="576262" cy="647700"/>
          </a:xfrm>
          <a:prstGeom prst="line">
            <a:avLst/>
          </a:prstGeom>
          <a:noFill/>
          <a:ln w="31750">
            <a:solidFill>
              <a:srgbClr val="FF99CC"/>
            </a:solidFill>
            <a:round/>
            <a:headEnd/>
            <a:tailEnd type="triangle" w="med" len="med"/>
          </a:ln>
        </p:spPr>
        <p:txBody>
          <a:bodyPr/>
          <a:lstStyle/>
          <a:p>
            <a:endParaRPr lang="ru-RU"/>
          </a:p>
        </p:txBody>
      </p:sp>
      <p:sp>
        <p:nvSpPr>
          <p:cNvPr id="8201" name="Line 11"/>
          <p:cNvSpPr>
            <a:spLocks noChangeShapeType="1"/>
          </p:cNvSpPr>
          <p:nvPr/>
        </p:nvSpPr>
        <p:spPr bwMode="auto">
          <a:xfrm>
            <a:off x="6516688" y="1412875"/>
            <a:ext cx="431800" cy="647700"/>
          </a:xfrm>
          <a:prstGeom prst="line">
            <a:avLst/>
          </a:prstGeom>
          <a:noFill/>
          <a:ln w="31750">
            <a:solidFill>
              <a:srgbClr val="FF99CC"/>
            </a:solidFill>
            <a:round/>
            <a:headEnd/>
            <a:tailEnd type="triangle" w="med" len="med"/>
          </a:ln>
        </p:spPr>
        <p:txBody>
          <a:bodyPr/>
          <a:lstStyle/>
          <a:p>
            <a:endParaRPr lang="ru-RU"/>
          </a:p>
        </p:txBody>
      </p:sp>
      <p:sp>
        <p:nvSpPr>
          <p:cNvPr id="8202" name="Line 12"/>
          <p:cNvSpPr>
            <a:spLocks noChangeShapeType="1"/>
          </p:cNvSpPr>
          <p:nvPr/>
        </p:nvSpPr>
        <p:spPr bwMode="auto">
          <a:xfrm>
            <a:off x="4643438" y="1412875"/>
            <a:ext cx="0" cy="2232025"/>
          </a:xfrm>
          <a:prstGeom prst="line">
            <a:avLst/>
          </a:prstGeom>
          <a:noFill/>
          <a:ln w="31750">
            <a:solidFill>
              <a:srgbClr val="FF99CC"/>
            </a:solidFill>
            <a:round/>
            <a:headEnd/>
            <a:tailEnd type="triangle" w="med" len="med"/>
          </a:ln>
        </p:spPr>
        <p:txBody>
          <a:bodyPr/>
          <a:lstStyle/>
          <a:p>
            <a:endParaRPr lang="ru-RU"/>
          </a:p>
        </p:txBody>
      </p:sp>
      <p:sp>
        <p:nvSpPr>
          <p:cNvPr id="8203" name="Line 13"/>
          <p:cNvSpPr>
            <a:spLocks noChangeShapeType="1"/>
          </p:cNvSpPr>
          <p:nvPr/>
        </p:nvSpPr>
        <p:spPr bwMode="auto">
          <a:xfrm flipH="1">
            <a:off x="3492500" y="1412875"/>
            <a:ext cx="574675" cy="647700"/>
          </a:xfrm>
          <a:prstGeom prst="line">
            <a:avLst/>
          </a:prstGeom>
          <a:noFill/>
          <a:ln w="31750">
            <a:solidFill>
              <a:srgbClr val="FF99CC"/>
            </a:solidFill>
            <a:round/>
            <a:headEnd/>
            <a:tailEnd/>
          </a:ln>
        </p:spPr>
        <p:txBody>
          <a:bodyPr/>
          <a:lstStyle/>
          <a:p>
            <a:endParaRPr lang="ru-RU"/>
          </a:p>
        </p:txBody>
      </p:sp>
      <p:sp>
        <p:nvSpPr>
          <p:cNvPr id="8204" name="Line 14"/>
          <p:cNvSpPr>
            <a:spLocks noChangeShapeType="1"/>
          </p:cNvSpPr>
          <p:nvPr/>
        </p:nvSpPr>
        <p:spPr bwMode="auto">
          <a:xfrm flipH="1">
            <a:off x="1187450" y="3284538"/>
            <a:ext cx="1512888" cy="1944687"/>
          </a:xfrm>
          <a:prstGeom prst="line">
            <a:avLst/>
          </a:prstGeom>
          <a:noFill/>
          <a:ln w="31750">
            <a:solidFill>
              <a:srgbClr val="FF99CC"/>
            </a:solidFill>
            <a:round/>
            <a:headEnd/>
            <a:tailEnd type="triangle" w="med" len="med"/>
          </a:ln>
        </p:spPr>
        <p:txBody>
          <a:bodyPr/>
          <a:lstStyle/>
          <a:p>
            <a:endParaRPr lang="ru-RU"/>
          </a:p>
        </p:txBody>
      </p:sp>
      <p:sp>
        <p:nvSpPr>
          <p:cNvPr id="8205" name="Line 18"/>
          <p:cNvSpPr>
            <a:spLocks noChangeShapeType="1"/>
          </p:cNvSpPr>
          <p:nvPr/>
        </p:nvSpPr>
        <p:spPr bwMode="auto">
          <a:xfrm>
            <a:off x="5724525" y="1412875"/>
            <a:ext cx="360363" cy="647700"/>
          </a:xfrm>
          <a:prstGeom prst="line">
            <a:avLst/>
          </a:prstGeom>
          <a:noFill/>
          <a:ln w="31750">
            <a:solidFill>
              <a:srgbClr val="FF99CC"/>
            </a:solidFill>
            <a:round/>
            <a:headEnd/>
            <a:tailEnd/>
          </a:ln>
        </p:spPr>
        <p:txBody>
          <a:bodyPr/>
          <a:lstStyle/>
          <a:p>
            <a:endParaRPr lang="ru-RU"/>
          </a:p>
        </p:txBody>
      </p:sp>
      <p:sp>
        <p:nvSpPr>
          <p:cNvPr id="8206" name="Line 19"/>
          <p:cNvSpPr>
            <a:spLocks noChangeShapeType="1"/>
          </p:cNvSpPr>
          <p:nvPr/>
        </p:nvSpPr>
        <p:spPr bwMode="auto">
          <a:xfrm>
            <a:off x="6659563" y="3284538"/>
            <a:ext cx="1008062" cy="1944687"/>
          </a:xfrm>
          <a:prstGeom prst="line">
            <a:avLst/>
          </a:prstGeom>
          <a:noFill/>
          <a:ln w="31750">
            <a:solidFill>
              <a:srgbClr val="FF99CC"/>
            </a:solidFill>
            <a:round/>
            <a:headEnd/>
            <a:tailEnd type="triangle" w="med" len="med"/>
          </a:ln>
        </p:spPr>
        <p:txBody>
          <a:bodyPr/>
          <a:lstStyle/>
          <a:p>
            <a:endParaRPr lang="ru-RU"/>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71363"/>
                                        </p:tgtEl>
                                        <p:attrNameLst>
                                          <p:attrName>style.visibility</p:attrName>
                                        </p:attrNameLst>
                                      </p:cBhvr>
                                      <p:to>
                                        <p:strVal val="visible"/>
                                      </p:to>
                                    </p:set>
                                    <p:animEffect transition="in" filter="fade">
                                      <p:cBhvr>
                                        <p:cTn id="7" dur="800" decel="100000"/>
                                        <p:tgtEl>
                                          <p:spTgt spid="271363"/>
                                        </p:tgtEl>
                                      </p:cBhvr>
                                    </p:animEffect>
                                    <p:anim calcmode="lin" valueType="num">
                                      <p:cBhvr>
                                        <p:cTn id="8" dur="800" decel="100000" fill="hold"/>
                                        <p:tgtEl>
                                          <p:spTgt spid="271363"/>
                                        </p:tgtEl>
                                        <p:attrNameLst>
                                          <p:attrName>style.rotation</p:attrName>
                                        </p:attrNameLst>
                                      </p:cBhvr>
                                      <p:tavLst>
                                        <p:tav tm="0">
                                          <p:val>
                                            <p:fltVal val="-90"/>
                                          </p:val>
                                        </p:tav>
                                        <p:tav tm="100000">
                                          <p:val>
                                            <p:fltVal val="0"/>
                                          </p:val>
                                        </p:tav>
                                      </p:tavLst>
                                    </p:anim>
                                    <p:anim calcmode="lin" valueType="num">
                                      <p:cBhvr>
                                        <p:cTn id="9" dur="800" decel="100000" fill="hold"/>
                                        <p:tgtEl>
                                          <p:spTgt spid="271363"/>
                                        </p:tgtEl>
                                        <p:attrNameLst>
                                          <p:attrName>ppt_x</p:attrName>
                                        </p:attrNameLst>
                                      </p:cBhvr>
                                      <p:tavLst>
                                        <p:tav tm="0">
                                          <p:val>
                                            <p:strVal val="#ppt_x+0.4"/>
                                          </p:val>
                                        </p:tav>
                                        <p:tav tm="100000">
                                          <p:val>
                                            <p:strVal val="#ppt_x-0.05"/>
                                          </p:val>
                                        </p:tav>
                                      </p:tavLst>
                                    </p:anim>
                                    <p:anim calcmode="lin" valueType="num">
                                      <p:cBhvr>
                                        <p:cTn id="10" dur="800" decel="100000" fill="hold"/>
                                        <p:tgtEl>
                                          <p:spTgt spid="27136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7136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7136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0339" name="Rectangle 3"/>
          <p:cNvSpPr>
            <a:spLocks noGrp="1" noChangeArrowheads="1"/>
          </p:cNvSpPr>
          <p:nvPr>
            <p:ph type="title"/>
          </p:nvPr>
        </p:nvSpPr>
        <p:spPr/>
        <p:txBody>
          <a:bodyPr/>
          <a:lstStyle/>
          <a:p>
            <a:pPr algn="ctr" eaLnBrk="1" hangingPunct="1"/>
            <a:r>
              <a:rPr lang="uk-UA" sz="3600" smtClean="0"/>
              <a:t>Творення Християнської Ідеології</a:t>
            </a:r>
            <a:endParaRPr lang="ru-RU" sz="3600" smtClean="0"/>
          </a:p>
        </p:txBody>
      </p:sp>
      <p:sp>
        <p:nvSpPr>
          <p:cNvPr id="9219" name="Rectangle 4"/>
          <p:cNvSpPr>
            <a:spLocks noChangeArrowheads="1"/>
          </p:cNvSpPr>
          <p:nvPr/>
        </p:nvSpPr>
        <p:spPr bwMode="auto">
          <a:xfrm>
            <a:off x="1763713" y="1484313"/>
            <a:ext cx="5545137" cy="431800"/>
          </a:xfrm>
          <a:prstGeom prst="rect">
            <a:avLst/>
          </a:prstGeom>
          <a:solidFill>
            <a:srgbClr val="C9E4FF"/>
          </a:solidFill>
          <a:ln w="31750">
            <a:solidFill>
              <a:srgbClr val="3366FF"/>
            </a:solidFill>
            <a:miter lim="800000"/>
            <a:headEnd/>
            <a:tailEnd/>
          </a:ln>
        </p:spPr>
        <p:txBody>
          <a:bodyPr wrap="none" lIns="90000" tIns="46800" rIns="90000" bIns="46800" anchor="ctr"/>
          <a:lstStyle/>
          <a:p>
            <a:pPr algn="ctr"/>
            <a:r>
              <a:rPr lang="uk-UA" i="1"/>
              <a:t>відбувалося не без впливу культів східних Богів </a:t>
            </a:r>
            <a:endParaRPr lang="ru-RU" i="1"/>
          </a:p>
        </p:txBody>
      </p:sp>
      <p:sp>
        <p:nvSpPr>
          <p:cNvPr id="9220" name="Line 5"/>
          <p:cNvSpPr>
            <a:spLocks noChangeShapeType="1"/>
          </p:cNvSpPr>
          <p:nvPr/>
        </p:nvSpPr>
        <p:spPr bwMode="auto">
          <a:xfrm>
            <a:off x="4570413" y="1914525"/>
            <a:ext cx="1587" cy="938213"/>
          </a:xfrm>
          <a:prstGeom prst="line">
            <a:avLst/>
          </a:prstGeom>
          <a:noFill/>
          <a:ln w="31750">
            <a:solidFill>
              <a:srgbClr val="3366FF"/>
            </a:solidFill>
            <a:round/>
            <a:headEnd/>
            <a:tailEnd type="triangle" w="med" len="med"/>
          </a:ln>
        </p:spPr>
        <p:txBody>
          <a:bodyPr wrap="none" lIns="90000" tIns="46800" rIns="90000" bIns="46800" anchor="ctr"/>
          <a:lstStyle/>
          <a:p>
            <a:endParaRPr lang="ru-RU"/>
          </a:p>
        </p:txBody>
      </p:sp>
      <p:sp>
        <p:nvSpPr>
          <p:cNvPr id="9221" name="Rectangle 6"/>
          <p:cNvSpPr>
            <a:spLocks noChangeArrowheads="1"/>
          </p:cNvSpPr>
          <p:nvPr/>
        </p:nvSpPr>
        <p:spPr bwMode="auto">
          <a:xfrm>
            <a:off x="755650" y="2852738"/>
            <a:ext cx="2160588" cy="792162"/>
          </a:xfrm>
          <a:prstGeom prst="rect">
            <a:avLst/>
          </a:prstGeom>
          <a:solidFill>
            <a:srgbClr val="FFFBFF"/>
          </a:solidFill>
          <a:ln w="31750">
            <a:solidFill>
              <a:schemeClr val="accent2"/>
            </a:solidFill>
            <a:miter lim="800000"/>
            <a:headEnd/>
            <a:tailEnd/>
          </a:ln>
        </p:spPr>
        <p:txBody>
          <a:bodyPr wrap="none" lIns="90000" tIns="46800" rIns="90000" bIns="46800" anchor="ctr"/>
          <a:lstStyle/>
          <a:p>
            <a:pPr algn="ctr"/>
            <a:r>
              <a:rPr lang="uk-UA" b="1" u="sng"/>
              <a:t>Осіріс</a:t>
            </a:r>
          </a:p>
          <a:p>
            <a:pPr algn="ctr"/>
            <a:r>
              <a:rPr lang="uk-UA"/>
              <a:t>(Єгипет)</a:t>
            </a:r>
            <a:endParaRPr lang="ru-RU"/>
          </a:p>
        </p:txBody>
      </p:sp>
      <p:sp>
        <p:nvSpPr>
          <p:cNvPr id="9222" name="Rectangle 7"/>
          <p:cNvSpPr>
            <a:spLocks noChangeArrowheads="1"/>
          </p:cNvSpPr>
          <p:nvPr/>
        </p:nvSpPr>
        <p:spPr bwMode="auto">
          <a:xfrm>
            <a:off x="4859338" y="4005263"/>
            <a:ext cx="2160587" cy="792162"/>
          </a:xfrm>
          <a:prstGeom prst="rect">
            <a:avLst/>
          </a:prstGeom>
          <a:solidFill>
            <a:srgbClr val="FFFBFF"/>
          </a:solidFill>
          <a:ln w="31750">
            <a:solidFill>
              <a:schemeClr val="accent2"/>
            </a:solidFill>
            <a:miter lim="800000"/>
            <a:headEnd/>
            <a:tailEnd/>
          </a:ln>
        </p:spPr>
        <p:txBody>
          <a:bodyPr wrap="none" lIns="90000" tIns="46800" rIns="90000" bIns="46800" anchor="ctr"/>
          <a:lstStyle/>
          <a:p>
            <a:pPr algn="ctr"/>
            <a:r>
              <a:rPr lang="uk-UA" b="1" u="sng"/>
              <a:t>Будда</a:t>
            </a:r>
          </a:p>
          <a:p>
            <a:pPr algn="ctr"/>
            <a:r>
              <a:rPr lang="uk-UA"/>
              <a:t>(Індія)</a:t>
            </a:r>
            <a:endParaRPr lang="ru-RU"/>
          </a:p>
        </p:txBody>
      </p:sp>
      <p:sp>
        <p:nvSpPr>
          <p:cNvPr id="9223" name="Rectangle 8"/>
          <p:cNvSpPr>
            <a:spLocks noChangeArrowheads="1"/>
          </p:cNvSpPr>
          <p:nvPr/>
        </p:nvSpPr>
        <p:spPr bwMode="auto">
          <a:xfrm>
            <a:off x="2195513" y="4005263"/>
            <a:ext cx="2160587" cy="792162"/>
          </a:xfrm>
          <a:prstGeom prst="rect">
            <a:avLst/>
          </a:prstGeom>
          <a:solidFill>
            <a:srgbClr val="FFFBFF"/>
          </a:solidFill>
          <a:ln w="31750">
            <a:solidFill>
              <a:schemeClr val="accent2"/>
            </a:solidFill>
            <a:miter lim="800000"/>
            <a:headEnd/>
            <a:tailEnd/>
          </a:ln>
        </p:spPr>
        <p:txBody>
          <a:bodyPr wrap="none" lIns="90000" tIns="46800" rIns="90000" bIns="46800" anchor="ctr"/>
          <a:lstStyle/>
          <a:p>
            <a:pPr algn="ctr"/>
            <a:r>
              <a:rPr lang="uk-UA" b="1" u="sng"/>
              <a:t>Аттіс</a:t>
            </a:r>
          </a:p>
          <a:p>
            <a:pPr algn="ctr"/>
            <a:r>
              <a:rPr lang="uk-UA"/>
              <a:t>(Фригія)</a:t>
            </a:r>
            <a:endParaRPr lang="ru-RU"/>
          </a:p>
        </p:txBody>
      </p:sp>
      <p:sp>
        <p:nvSpPr>
          <p:cNvPr id="9224" name="Rectangle 9"/>
          <p:cNvSpPr>
            <a:spLocks noChangeArrowheads="1"/>
          </p:cNvSpPr>
          <p:nvPr/>
        </p:nvSpPr>
        <p:spPr bwMode="auto">
          <a:xfrm>
            <a:off x="6227763" y="2852738"/>
            <a:ext cx="2160587" cy="792162"/>
          </a:xfrm>
          <a:prstGeom prst="rect">
            <a:avLst/>
          </a:prstGeom>
          <a:solidFill>
            <a:srgbClr val="FFFBFF"/>
          </a:solidFill>
          <a:ln w="31750">
            <a:solidFill>
              <a:schemeClr val="accent2"/>
            </a:solidFill>
            <a:miter lim="800000"/>
            <a:headEnd/>
            <a:tailEnd/>
          </a:ln>
        </p:spPr>
        <p:txBody>
          <a:bodyPr wrap="none" lIns="90000" tIns="46800" rIns="90000" bIns="46800" anchor="ctr"/>
          <a:lstStyle/>
          <a:p>
            <a:pPr algn="ctr"/>
            <a:r>
              <a:rPr lang="uk-UA" b="1" u="sng"/>
              <a:t>Адоніс</a:t>
            </a:r>
          </a:p>
          <a:p>
            <a:pPr algn="ctr"/>
            <a:r>
              <a:rPr lang="uk-UA"/>
              <a:t>(Фінікія)</a:t>
            </a:r>
            <a:endParaRPr lang="ru-RU"/>
          </a:p>
        </p:txBody>
      </p:sp>
      <p:sp>
        <p:nvSpPr>
          <p:cNvPr id="9225" name="Rectangle 10"/>
          <p:cNvSpPr>
            <a:spLocks noChangeArrowheads="1"/>
          </p:cNvSpPr>
          <p:nvPr/>
        </p:nvSpPr>
        <p:spPr bwMode="auto">
          <a:xfrm>
            <a:off x="3492500" y="2852738"/>
            <a:ext cx="2160588" cy="792162"/>
          </a:xfrm>
          <a:prstGeom prst="rect">
            <a:avLst/>
          </a:prstGeom>
          <a:solidFill>
            <a:srgbClr val="FFFBFF"/>
          </a:solidFill>
          <a:ln w="31750">
            <a:solidFill>
              <a:schemeClr val="accent2"/>
            </a:solidFill>
            <a:miter lim="800000"/>
            <a:headEnd/>
            <a:tailEnd/>
          </a:ln>
        </p:spPr>
        <p:txBody>
          <a:bodyPr wrap="none" lIns="90000" tIns="46800" rIns="90000" bIns="46800" anchor="ctr"/>
          <a:lstStyle/>
          <a:p>
            <a:pPr algn="ctr"/>
            <a:r>
              <a:rPr lang="uk-UA" b="1" u="sng"/>
              <a:t>Мітра</a:t>
            </a:r>
          </a:p>
          <a:p>
            <a:pPr algn="ctr"/>
            <a:r>
              <a:rPr lang="uk-UA"/>
              <a:t>(Персія)</a:t>
            </a:r>
            <a:endParaRPr lang="ru-RU"/>
          </a:p>
        </p:txBody>
      </p:sp>
      <p:sp>
        <p:nvSpPr>
          <p:cNvPr id="9226" name="Line 11"/>
          <p:cNvSpPr>
            <a:spLocks noChangeShapeType="1"/>
          </p:cNvSpPr>
          <p:nvPr/>
        </p:nvSpPr>
        <p:spPr bwMode="auto">
          <a:xfrm flipH="1">
            <a:off x="1692275" y="1916113"/>
            <a:ext cx="1079500" cy="936625"/>
          </a:xfrm>
          <a:prstGeom prst="line">
            <a:avLst/>
          </a:prstGeom>
          <a:noFill/>
          <a:ln w="31750">
            <a:solidFill>
              <a:schemeClr val="accent2"/>
            </a:solidFill>
            <a:round/>
            <a:headEnd/>
            <a:tailEnd type="triangle" w="med" len="med"/>
          </a:ln>
        </p:spPr>
        <p:txBody>
          <a:bodyPr wrap="none" lIns="90000" tIns="46800" rIns="90000" bIns="46800" anchor="ctr"/>
          <a:lstStyle/>
          <a:p>
            <a:endParaRPr lang="ru-RU"/>
          </a:p>
        </p:txBody>
      </p:sp>
      <p:sp>
        <p:nvSpPr>
          <p:cNvPr id="9227" name="Line 13"/>
          <p:cNvSpPr>
            <a:spLocks noChangeShapeType="1"/>
          </p:cNvSpPr>
          <p:nvPr/>
        </p:nvSpPr>
        <p:spPr bwMode="auto">
          <a:xfrm>
            <a:off x="6443663" y="1916113"/>
            <a:ext cx="792162" cy="936625"/>
          </a:xfrm>
          <a:prstGeom prst="line">
            <a:avLst/>
          </a:prstGeom>
          <a:noFill/>
          <a:ln w="31750">
            <a:solidFill>
              <a:schemeClr val="accent2"/>
            </a:solidFill>
            <a:round/>
            <a:headEnd/>
            <a:tailEnd type="triangle" w="med" len="med"/>
          </a:ln>
        </p:spPr>
        <p:txBody>
          <a:bodyPr wrap="none" lIns="90000" tIns="46800" rIns="90000" bIns="46800" anchor="ctr"/>
          <a:lstStyle/>
          <a:p>
            <a:endParaRPr lang="ru-RU"/>
          </a:p>
        </p:txBody>
      </p:sp>
      <p:sp>
        <p:nvSpPr>
          <p:cNvPr id="9228" name="Line 14"/>
          <p:cNvSpPr>
            <a:spLocks noChangeShapeType="1"/>
          </p:cNvSpPr>
          <p:nvPr/>
        </p:nvSpPr>
        <p:spPr bwMode="auto">
          <a:xfrm>
            <a:off x="3203575" y="1916113"/>
            <a:ext cx="0" cy="2089150"/>
          </a:xfrm>
          <a:prstGeom prst="line">
            <a:avLst/>
          </a:prstGeom>
          <a:noFill/>
          <a:ln w="31750">
            <a:solidFill>
              <a:schemeClr val="accent2"/>
            </a:solidFill>
            <a:round/>
            <a:headEnd/>
            <a:tailEnd type="triangle" w="med" len="med"/>
          </a:ln>
        </p:spPr>
        <p:txBody>
          <a:bodyPr wrap="none" lIns="90000" tIns="46800" rIns="90000" bIns="46800" anchor="ctr"/>
          <a:lstStyle/>
          <a:p>
            <a:endParaRPr lang="ru-RU"/>
          </a:p>
        </p:txBody>
      </p:sp>
      <p:sp>
        <p:nvSpPr>
          <p:cNvPr id="9229" name="Line 15"/>
          <p:cNvSpPr>
            <a:spLocks noChangeShapeType="1"/>
          </p:cNvSpPr>
          <p:nvPr/>
        </p:nvSpPr>
        <p:spPr bwMode="auto">
          <a:xfrm>
            <a:off x="5940425" y="1916113"/>
            <a:ext cx="0" cy="2089150"/>
          </a:xfrm>
          <a:prstGeom prst="line">
            <a:avLst/>
          </a:prstGeom>
          <a:noFill/>
          <a:ln w="31750">
            <a:solidFill>
              <a:schemeClr val="accent2"/>
            </a:solidFill>
            <a:round/>
            <a:headEnd/>
            <a:tailEnd type="triangle" w="med" len="med"/>
          </a:ln>
        </p:spPr>
        <p:txBody>
          <a:bodyPr wrap="none" lIns="90000" tIns="46800" rIns="90000" bIns="46800" anchor="ctr"/>
          <a:lstStyle/>
          <a:p>
            <a:endParaRPr lang="ru-RU"/>
          </a:p>
        </p:txBody>
      </p:sp>
      <p:sp>
        <p:nvSpPr>
          <p:cNvPr id="9230" name="Rectangle 16"/>
          <p:cNvSpPr>
            <a:spLocks noChangeArrowheads="1"/>
          </p:cNvSpPr>
          <p:nvPr/>
        </p:nvSpPr>
        <p:spPr bwMode="auto">
          <a:xfrm>
            <a:off x="107950" y="5097463"/>
            <a:ext cx="8764588" cy="1311275"/>
          </a:xfrm>
          <a:prstGeom prst="rect">
            <a:avLst/>
          </a:prstGeom>
          <a:noFill/>
          <a:ln w="31750">
            <a:noFill/>
            <a:miter lim="800000"/>
            <a:headEnd/>
            <a:tailEnd/>
          </a:ln>
        </p:spPr>
        <p:txBody>
          <a:bodyPr wrap="none" lIns="90000" tIns="46800" rIns="90000" bIns="46800" anchor="ctr">
            <a:spAutoFit/>
          </a:bodyPr>
          <a:lstStyle/>
          <a:p>
            <a:pPr algn="ctr"/>
            <a:r>
              <a:rPr kumimoji="1" lang="ru-RU" sz="2000"/>
              <a:t>У міфах про східних Богів, які виникли набагато раніше за християнство,</a:t>
            </a:r>
          </a:p>
          <a:p>
            <a:pPr algn="ctr"/>
            <a:r>
              <a:rPr kumimoji="1" lang="ru-RU" sz="2000"/>
              <a:t>простежується разючий збіг подій з тими, що викладені в оповідях про</a:t>
            </a:r>
          </a:p>
          <a:p>
            <a:pPr algn="ctr"/>
            <a:r>
              <a:rPr kumimoji="1" lang="ru-RU" sz="2000"/>
              <a:t>Христа (переслідування немовляти злим царем, зцілення хворих та</a:t>
            </a:r>
          </a:p>
          <a:p>
            <a:pPr algn="ctr"/>
            <a:r>
              <a:rPr kumimoji="1" lang="ru-RU" sz="2000"/>
              <a:t>воскресіння мертвих, смерть і воскресіння Бога та ін.).</a:t>
            </a:r>
            <a:r>
              <a:rPr kumimoji="1" lang="ru-RU"/>
              <a:t>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70339"/>
                                        </p:tgtEl>
                                        <p:attrNameLst>
                                          <p:attrName>style.visibility</p:attrName>
                                        </p:attrNameLst>
                                      </p:cBhvr>
                                      <p:to>
                                        <p:strVal val="visible"/>
                                      </p:to>
                                    </p:set>
                                    <p:animEffect transition="in" filter="fade">
                                      <p:cBhvr>
                                        <p:cTn id="7" dur="800" decel="100000"/>
                                        <p:tgtEl>
                                          <p:spTgt spid="270339"/>
                                        </p:tgtEl>
                                      </p:cBhvr>
                                    </p:animEffect>
                                    <p:anim calcmode="lin" valueType="num">
                                      <p:cBhvr>
                                        <p:cTn id="8" dur="800" decel="100000" fill="hold"/>
                                        <p:tgtEl>
                                          <p:spTgt spid="270339"/>
                                        </p:tgtEl>
                                        <p:attrNameLst>
                                          <p:attrName>style.rotation</p:attrName>
                                        </p:attrNameLst>
                                      </p:cBhvr>
                                      <p:tavLst>
                                        <p:tav tm="0">
                                          <p:val>
                                            <p:fltVal val="-90"/>
                                          </p:val>
                                        </p:tav>
                                        <p:tav tm="100000">
                                          <p:val>
                                            <p:fltVal val="0"/>
                                          </p:val>
                                        </p:tav>
                                      </p:tavLst>
                                    </p:anim>
                                    <p:anim calcmode="lin" valueType="num">
                                      <p:cBhvr>
                                        <p:cTn id="9" dur="800" decel="100000" fill="hold"/>
                                        <p:tgtEl>
                                          <p:spTgt spid="270339"/>
                                        </p:tgtEl>
                                        <p:attrNameLst>
                                          <p:attrName>ppt_x</p:attrName>
                                        </p:attrNameLst>
                                      </p:cBhvr>
                                      <p:tavLst>
                                        <p:tav tm="0">
                                          <p:val>
                                            <p:strVal val="#ppt_x+0.4"/>
                                          </p:val>
                                        </p:tav>
                                        <p:tav tm="100000">
                                          <p:val>
                                            <p:strVal val="#ppt_x-0.05"/>
                                          </p:val>
                                        </p:tav>
                                      </p:tavLst>
                                    </p:anim>
                                    <p:anim calcmode="lin" valueType="num">
                                      <p:cBhvr>
                                        <p:cTn id="10" dur="800" decel="100000" fill="hold"/>
                                        <p:tgtEl>
                                          <p:spTgt spid="27033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7033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7033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39"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p:txBody>
          <a:bodyPr/>
          <a:lstStyle/>
          <a:p>
            <a:pPr algn="ctr" eaLnBrk="1" hangingPunct="1"/>
            <a:r>
              <a:rPr lang="ru-RU" b="1" smtClean="0"/>
              <a:t>Ісус Христос</a:t>
            </a:r>
            <a:r>
              <a:rPr lang="ru-RU" smtClean="0"/>
              <a:t> </a:t>
            </a:r>
            <a:br>
              <a:rPr lang="ru-RU" smtClean="0"/>
            </a:br>
            <a:r>
              <a:rPr lang="ru-RU" sz="2400" smtClean="0"/>
              <a:t>(</a:t>
            </a:r>
            <a:r>
              <a:rPr lang="ru-RU" sz="2000" smtClean="0">
                <a:latin typeface="Times New Roman" pitchFamily="18" charset="0"/>
              </a:rPr>
              <a:t>син Божий, засновник Християнського вчення. З волі Бога-Отця зійшов на землю, олюднився через народження Дівою Марією, дав людям заповіді Нового Завіту, прийняв страждальницьку смерть, воскрес і вознісся на небо.)</a:t>
            </a:r>
          </a:p>
        </p:txBody>
      </p:sp>
      <p:sp>
        <p:nvSpPr>
          <p:cNvPr id="10243" name="Rectangle 8"/>
          <p:cNvSpPr>
            <a:spLocks noChangeArrowheads="1"/>
          </p:cNvSpPr>
          <p:nvPr/>
        </p:nvSpPr>
        <p:spPr bwMode="auto">
          <a:xfrm>
            <a:off x="684213" y="2205038"/>
            <a:ext cx="7591425" cy="1739900"/>
          </a:xfrm>
          <a:prstGeom prst="rect">
            <a:avLst/>
          </a:prstGeom>
          <a:noFill/>
          <a:ln w="31750">
            <a:noFill/>
            <a:miter lim="800000"/>
            <a:headEnd/>
            <a:tailEnd/>
          </a:ln>
        </p:spPr>
        <p:txBody>
          <a:bodyPr wrap="none" lIns="90000" tIns="46800" rIns="90000" bIns="46800" anchor="ctr">
            <a:spAutoFit/>
          </a:bodyPr>
          <a:lstStyle/>
          <a:p>
            <a:pPr algn="ctr"/>
            <a:r>
              <a:rPr kumimoji="1" lang="ru-RU"/>
              <a:t>Згідно з Біблією народився він у розташованому на південь від</a:t>
            </a:r>
          </a:p>
          <a:p>
            <a:pPr algn="ctr"/>
            <a:r>
              <a:rPr kumimoji="1" lang="ru-RU"/>
              <a:t>Єрусалиму іудейському містечку Віфлеємі (це узгоджується з</a:t>
            </a:r>
          </a:p>
          <a:p>
            <a:pPr algn="ctr"/>
            <a:r>
              <a:rPr kumimoji="1" lang="ru-RU"/>
              <a:t>твердженнями єврейського пророка Міхея про те, що у Віфлеємі</a:t>
            </a:r>
          </a:p>
          <a:p>
            <a:pPr algn="ctr"/>
            <a:r>
              <a:rPr kumimoji="1" lang="ru-RU"/>
              <a:t>народиться вождь, який врятує народ Ізраїлю) внаслідок</a:t>
            </a:r>
          </a:p>
          <a:p>
            <a:pPr algn="ctr"/>
            <a:r>
              <a:rPr kumimoji="1" lang="ru-RU"/>
              <a:t>непорочного зачаття від Святого Духа Діви Марії, яка була дружиною</a:t>
            </a:r>
          </a:p>
          <a:p>
            <a:pPr algn="ctr"/>
            <a:r>
              <a:rPr kumimoji="1" lang="ru-RU"/>
              <a:t>тесляра Йосипа. </a:t>
            </a:r>
          </a:p>
        </p:txBody>
      </p:sp>
      <p:sp>
        <p:nvSpPr>
          <p:cNvPr id="10244" name="Rectangle 9"/>
          <p:cNvSpPr>
            <a:spLocks noChangeArrowheads="1"/>
          </p:cNvSpPr>
          <p:nvPr/>
        </p:nvSpPr>
        <p:spPr bwMode="auto">
          <a:xfrm>
            <a:off x="3014663" y="4437063"/>
            <a:ext cx="6129337" cy="1465262"/>
          </a:xfrm>
          <a:prstGeom prst="rect">
            <a:avLst/>
          </a:prstGeom>
          <a:noFill/>
          <a:ln w="31750">
            <a:noFill/>
            <a:miter lim="800000"/>
            <a:headEnd/>
            <a:tailEnd/>
          </a:ln>
        </p:spPr>
        <p:txBody>
          <a:bodyPr wrap="none" lIns="90000" tIns="46800" rIns="90000" bIns="46800" anchor="ctr">
            <a:spAutoFit/>
          </a:bodyPr>
          <a:lstStyle/>
          <a:p>
            <a:r>
              <a:rPr kumimoji="1" lang="ru-RU"/>
              <a:t>Сталося це 750 р. за римським літочисленням.</a:t>
            </a:r>
          </a:p>
          <a:p>
            <a:r>
              <a:rPr kumimoji="1" lang="ru-RU"/>
              <a:t>З цього моменту християни ведуть своє літочислення. </a:t>
            </a:r>
          </a:p>
          <a:p>
            <a:r>
              <a:rPr kumimoji="1" lang="ru-RU"/>
              <a:t>Народження немовляти відбулося у пастушій стайні, бо</a:t>
            </a:r>
          </a:p>
          <a:p>
            <a:r>
              <a:rPr kumimoji="1" lang="ru-RU"/>
              <a:t>у Віфлеємі, куди Йосип і Марія прибули для перепису</a:t>
            </a:r>
          </a:p>
          <a:p>
            <a:r>
              <a:rPr kumimoji="1" lang="ru-RU"/>
              <a:t>населення, не знайшлося їм іншого пристановища. </a:t>
            </a:r>
          </a:p>
        </p:txBody>
      </p:sp>
      <p:pic>
        <p:nvPicPr>
          <p:cNvPr id="10245" name="Picture 12" descr="j0432383"/>
          <p:cNvPicPr>
            <a:picLocks noChangeAspect="1" noChangeArrowheads="1"/>
          </p:cNvPicPr>
          <p:nvPr/>
        </p:nvPicPr>
        <p:blipFill>
          <a:blip r:embed="rId2"/>
          <a:srcRect/>
          <a:stretch>
            <a:fillRect/>
          </a:stretch>
        </p:blipFill>
        <p:spPr bwMode="auto">
          <a:xfrm>
            <a:off x="250825" y="3573463"/>
            <a:ext cx="2668588" cy="3074987"/>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fade">
                                      <p:cBhvr>
                                        <p:cTn id="7" dur="768" decel="100000"/>
                                        <p:tgtEl>
                                          <p:spTgt spid="12294"/>
                                        </p:tgtEl>
                                      </p:cBhvr>
                                    </p:animEffect>
                                    <p:animScale>
                                      <p:cBhvr>
                                        <p:cTn id="8" dur="768" decel="100000"/>
                                        <p:tgtEl>
                                          <p:spTgt spid="12294"/>
                                        </p:tgtEl>
                                      </p:cBhvr>
                                      <p:from x="10000" y="10000"/>
                                      <p:to x="200000" y="450000"/>
                                    </p:animScale>
                                    <p:animScale>
                                      <p:cBhvr>
                                        <p:cTn id="9" dur="1230" accel="100000" fill="hold">
                                          <p:stCondLst>
                                            <p:cond delay="768"/>
                                          </p:stCondLst>
                                        </p:cTn>
                                        <p:tgtEl>
                                          <p:spTgt spid="12294"/>
                                        </p:tgtEl>
                                      </p:cBhvr>
                                      <p:from x="200000" y="450000"/>
                                      <p:to x="100000" y="100000"/>
                                    </p:animScale>
                                    <p:set>
                                      <p:cBhvr>
                                        <p:cTn id="10" dur="768" fill="hold"/>
                                        <p:tgtEl>
                                          <p:spTgt spid="12294"/>
                                        </p:tgtEl>
                                        <p:attrNameLst>
                                          <p:attrName>ppt_x</p:attrName>
                                        </p:attrNameLst>
                                      </p:cBhvr>
                                      <p:to>
                                        <p:strVal val="(0.5)"/>
                                      </p:to>
                                    </p:set>
                                    <p:anim from="(0.5)" to="(#ppt_x)" calcmode="lin" valueType="num">
                                      <p:cBhvr>
                                        <p:cTn id="11" dur="1230" accel="100000" fill="hold">
                                          <p:stCondLst>
                                            <p:cond delay="768"/>
                                          </p:stCondLst>
                                        </p:cTn>
                                        <p:tgtEl>
                                          <p:spTgt spid="12294"/>
                                        </p:tgtEl>
                                        <p:attrNameLst>
                                          <p:attrName>ppt_x</p:attrName>
                                        </p:attrNameLst>
                                      </p:cBhvr>
                                    </p:anim>
                                    <p:set>
                                      <p:cBhvr>
                                        <p:cTn id="12" dur="768" fill="hold"/>
                                        <p:tgtEl>
                                          <p:spTgt spid="12294"/>
                                        </p:tgtEl>
                                        <p:attrNameLst>
                                          <p:attrName>ppt_y</p:attrName>
                                        </p:attrNameLst>
                                      </p:cBhvr>
                                      <p:to>
                                        <p:strVal val="(#ppt_y+0.4)"/>
                                      </p:to>
                                    </p:set>
                                    <p:anim from="(#ppt_y+0.4)" to="(#ppt_y)" calcmode="lin" valueType="num">
                                      <p:cBhvr>
                                        <p:cTn id="13" dur="1230" accel="100000" fill="hold">
                                          <p:stCondLst>
                                            <p:cond delay="768"/>
                                          </p:stCondLst>
                                        </p:cTn>
                                        <p:tgtEl>
                                          <p:spTgt spid="1229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pPr algn="ctr" eaLnBrk="1" hangingPunct="1"/>
            <a:r>
              <a:rPr lang="uk-UA" smtClean="0"/>
              <a:t>Перші дні життя Ісуса</a:t>
            </a:r>
            <a:endParaRPr lang="ru-RU" smtClean="0"/>
          </a:p>
        </p:txBody>
      </p:sp>
      <p:sp>
        <p:nvSpPr>
          <p:cNvPr id="11267" name="Rectangle 4"/>
          <p:cNvSpPr>
            <a:spLocks noChangeArrowheads="1"/>
          </p:cNvSpPr>
          <p:nvPr/>
        </p:nvSpPr>
        <p:spPr bwMode="auto">
          <a:xfrm>
            <a:off x="1042988" y="1628775"/>
            <a:ext cx="7850187" cy="647700"/>
          </a:xfrm>
          <a:prstGeom prst="rect">
            <a:avLst/>
          </a:prstGeom>
          <a:solidFill>
            <a:srgbClr val="EBF5FF"/>
          </a:solidFill>
          <a:ln w="31750">
            <a:solidFill>
              <a:srgbClr val="00CCFF"/>
            </a:solidFill>
            <a:miter lim="800000"/>
            <a:headEnd/>
            <a:tailEnd/>
          </a:ln>
        </p:spPr>
        <p:txBody>
          <a:bodyPr wrap="none" lIns="90000" tIns="46800" rIns="90000" bIns="46800" anchor="ctr"/>
          <a:lstStyle/>
          <a:p>
            <a:pPr algn="ctr">
              <a:lnSpc>
                <a:spcPct val="105000"/>
              </a:lnSpc>
              <a:spcBef>
                <a:spcPct val="20000"/>
              </a:spcBef>
              <a:buClr>
                <a:schemeClr val="bg2"/>
              </a:buClr>
            </a:pPr>
            <a:endParaRPr lang="ru-RU" sz="2000">
              <a:solidFill>
                <a:srgbClr val="284C6A"/>
              </a:solidFill>
            </a:endParaRPr>
          </a:p>
          <a:p>
            <a:pPr algn="ctr">
              <a:lnSpc>
                <a:spcPct val="105000"/>
              </a:lnSpc>
              <a:spcBef>
                <a:spcPct val="20000"/>
              </a:spcBef>
              <a:buClr>
                <a:schemeClr val="bg2"/>
              </a:buClr>
            </a:pPr>
            <a:r>
              <a:rPr lang="ru-RU" sz="2400">
                <a:solidFill>
                  <a:srgbClr val="284C6A"/>
                </a:solidFill>
              </a:rPr>
              <a:t>Першими вклонилися йому місцеві пастухи.</a:t>
            </a:r>
          </a:p>
          <a:p>
            <a:pPr algn="ctr"/>
            <a:endParaRPr lang="ru-RU" sz="2400"/>
          </a:p>
        </p:txBody>
      </p:sp>
      <p:sp>
        <p:nvSpPr>
          <p:cNvPr id="11268" name="Rectangle 5"/>
          <p:cNvSpPr>
            <a:spLocks noChangeArrowheads="1"/>
          </p:cNvSpPr>
          <p:nvPr/>
        </p:nvSpPr>
        <p:spPr bwMode="auto">
          <a:xfrm>
            <a:off x="1042988" y="2492375"/>
            <a:ext cx="7850187" cy="647700"/>
          </a:xfrm>
          <a:prstGeom prst="rect">
            <a:avLst/>
          </a:prstGeom>
          <a:solidFill>
            <a:srgbClr val="EBF5FF"/>
          </a:solidFill>
          <a:ln w="31750">
            <a:solidFill>
              <a:srgbClr val="00CCFF"/>
            </a:solidFill>
            <a:miter lim="800000"/>
            <a:headEnd/>
            <a:tailEnd/>
          </a:ln>
        </p:spPr>
        <p:txBody>
          <a:bodyPr wrap="none" lIns="90000" tIns="46800" rIns="90000" bIns="46800" anchor="ctr"/>
          <a:lstStyle/>
          <a:p>
            <a:pPr algn="ctr">
              <a:lnSpc>
                <a:spcPct val="105000"/>
              </a:lnSpc>
              <a:spcBef>
                <a:spcPct val="20000"/>
              </a:spcBef>
              <a:buClr>
                <a:schemeClr val="bg2"/>
              </a:buClr>
            </a:pPr>
            <a:r>
              <a:rPr lang="ru-RU" sz="2000">
                <a:solidFill>
                  <a:srgbClr val="284C6A"/>
                </a:solidFill>
              </a:rPr>
              <a:t>Восьмого дня після народження немовля було названо Ісусом</a:t>
            </a:r>
          </a:p>
          <a:p>
            <a:pPr algn="ctr"/>
            <a:r>
              <a:rPr lang="ru-RU" sz="2000">
                <a:solidFill>
                  <a:srgbClr val="284C6A"/>
                </a:solidFill>
              </a:rPr>
              <a:t>і над ним було здійснено обряд обрізання.</a:t>
            </a:r>
          </a:p>
        </p:txBody>
      </p:sp>
      <p:sp>
        <p:nvSpPr>
          <p:cNvPr id="11269" name="Rectangle 6"/>
          <p:cNvSpPr>
            <a:spLocks noChangeArrowheads="1"/>
          </p:cNvSpPr>
          <p:nvPr/>
        </p:nvSpPr>
        <p:spPr bwMode="auto">
          <a:xfrm>
            <a:off x="1042988" y="3357563"/>
            <a:ext cx="7850187" cy="647700"/>
          </a:xfrm>
          <a:prstGeom prst="rect">
            <a:avLst/>
          </a:prstGeom>
          <a:solidFill>
            <a:srgbClr val="EBF5FF"/>
          </a:solidFill>
          <a:ln w="31750">
            <a:solidFill>
              <a:srgbClr val="00CCFF"/>
            </a:solidFill>
            <a:miter lim="800000"/>
            <a:headEnd/>
            <a:tailEnd/>
          </a:ln>
        </p:spPr>
        <p:txBody>
          <a:bodyPr wrap="none" lIns="90000" tIns="46800" rIns="90000" bIns="46800" anchor="ctr"/>
          <a:lstStyle/>
          <a:p>
            <a:pPr algn="ctr">
              <a:lnSpc>
                <a:spcPct val="104000"/>
              </a:lnSpc>
              <a:spcBef>
                <a:spcPct val="20000"/>
              </a:spcBef>
              <a:buClr>
                <a:schemeClr val="bg2"/>
              </a:buClr>
            </a:pPr>
            <a:r>
              <a:rPr lang="ru-RU" sz="2000">
                <a:solidFill>
                  <a:srgbClr val="284C6A"/>
                </a:solidFill>
              </a:rPr>
              <a:t>Сорокового дня в Єрусалимському храмі відбулося його</a:t>
            </a:r>
          </a:p>
          <a:p>
            <a:pPr algn="ctr">
              <a:lnSpc>
                <a:spcPct val="104000"/>
              </a:lnSpc>
              <a:buClr>
                <a:schemeClr val="bg2"/>
              </a:buClr>
            </a:pPr>
            <a:r>
              <a:rPr lang="ru-RU" sz="2000">
                <a:solidFill>
                  <a:srgbClr val="284C6A"/>
                </a:solidFill>
              </a:rPr>
              <a:t>ритуальне посвячення Богові.</a:t>
            </a:r>
          </a:p>
        </p:txBody>
      </p:sp>
      <p:sp>
        <p:nvSpPr>
          <p:cNvPr id="11270" name="Line 8"/>
          <p:cNvSpPr>
            <a:spLocks noChangeShapeType="1"/>
          </p:cNvSpPr>
          <p:nvPr/>
        </p:nvSpPr>
        <p:spPr bwMode="auto">
          <a:xfrm flipH="1">
            <a:off x="395288" y="1125538"/>
            <a:ext cx="1152525" cy="0"/>
          </a:xfrm>
          <a:prstGeom prst="line">
            <a:avLst/>
          </a:prstGeom>
          <a:noFill/>
          <a:ln w="38100">
            <a:solidFill>
              <a:srgbClr val="00CCFF"/>
            </a:solidFill>
            <a:prstDash val="dash"/>
            <a:round/>
            <a:headEnd/>
            <a:tailEnd/>
          </a:ln>
        </p:spPr>
        <p:txBody>
          <a:bodyPr wrap="none" lIns="90000" tIns="46800" rIns="90000" bIns="46800" anchor="ctr"/>
          <a:lstStyle/>
          <a:p>
            <a:endParaRPr lang="ru-RU"/>
          </a:p>
        </p:txBody>
      </p:sp>
      <p:sp>
        <p:nvSpPr>
          <p:cNvPr id="11271" name="Line 9"/>
          <p:cNvSpPr>
            <a:spLocks noChangeShapeType="1"/>
          </p:cNvSpPr>
          <p:nvPr/>
        </p:nvSpPr>
        <p:spPr bwMode="auto">
          <a:xfrm>
            <a:off x="395288" y="1125538"/>
            <a:ext cx="0" cy="2590800"/>
          </a:xfrm>
          <a:prstGeom prst="line">
            <a:avLst/>
          </a:prstGeom>
          <a:noFill/>
          <a:ln w="38100">
            <a:solidFill>
              <a:srgbClr val="00CCFF"/>
            </a:solidFill>
            <a:round/>
            <a:headEnd/>
            <a:tailEnd/>
          </a:ln>
        </p:spPr>
        <p:txBody>
          <a:bodyPr wrap="none" lIns="90000" tIns="46800" rIns="90000" bIns="46800" anchor="ctr"/>
          <a:lstStyle/>
          <a:p>
            <a:endParaRPr lang="ru-RU"/>
          </a:p>
        </p:txBody>
      </p:sp>
      <p:sp>
        <p:nvSpPr>
          <p:cNvPr id="11272" name="Line 11"/>
          <p:cNvSpPr>
            <a:spLocks noChangeShapeType="1"/>
          </p:cNvSpPr>
          <p:nvPr/>
        </p:nvSpPr>
        <p:spPr bwMode="auto">
          <a:xfrm>
            <a:off x="395288" y="3716338"/>
            <a:ext cx="647700" cy="0"/>
          </a:xfrm>
          <a:prstGeom prst="line">
            <a:avLst/>
          </a:prstGeom>
          <a:noFill/>
          <a:ln w="38100">
            <a:solidFill>
              <a:srgbClr val="00CCFF"/>
            </a:solidFill>
            <a:round/>
            <a:headEnd/>
            <a:tailEnd/>
          </a:ln>
        </p:spPr>
        <p:txBody>
          <a:bodyPr wrap="none" lIns="90000" tIns="46800" rIns="90000" bIns="46800" anchor="ctr"/>
          <a:lstStyle/>
          <a:p>
            <a:endParaRPr lang="ru-RU"/>
          </a:p>
        </p:txBody>
      </p:sp>
      <p:sp>
        <p:nvSpPr>
          <p:cNvPr id="11273" name="Line 12"/>
          <p:cNvSpPr>
            <a:spLocks noChangeShapeType="1"/>
          </p:cNvSpPr>
          <p:nvPr/>
        </p:nvSpPr>
        <p:spPr bwMode="auto">
          <a:xfrm>
            <a:off x="395288" y="2781300"/>
            <a:ext cx="647700" cy="0"/>
          </a:xfrm>
          <a:prstGeom prst="line">
            <a:avLst/>
          </a:prstGeom>
          <a:noFill/>
          <a:ln w="38100">
            <a:solidFill>
              <a:srgbClr val="00CCFF"/>
            </a:solidFill>
            <a:round/>
            <a:headEnd/>
            <a:tailEnd/>
          </a:ln>
        </p:spPr>
        <p:txBody>
          <a:bodyPr wrap="none" lIns="90000" tIns="46800" rIns="90000" bIns="46800" anchor="ctr"/>
          <a:lstStyle/>
          <a:p>
            <a:endParaRPr lang="ru-RU"/>
          </a:p>
        </p:txBody>
      </p:sp>
      <p:sp>
        <p:nvSpPr>
          <p:cNvPr id="11274" name="Line 13"/>
          <p:cNvSpPr>
            <a:spLocks noChangeShapeType="1"/>
          </p:cNvSpPr>
          <p:nvPr/>
        </p:nvSpPr>
        <p:spPr bwMode="auto">
          <a:xfrm>
            <a:off x="395288" y="1916113"/>
            <a:ext cx="647700" cy="0"/>
          </a:xfrm>
          <a:prstGeom prst="line">
            <a:avLst/>
          </a:prstGeom>
          <a:noFill/>
          <a:ln w="38100">
            <a:solidFill>
              <a:srgbClr val="00CCFF"/>
            </a:solidFill>
            <a:round/>
            <a:headEnd/>
            <a:tailEnd/>
          </a:ln>
        </p:spPr>
        <p:txBody>
          <a:bodyPr wrap="none" lIns="90000" tIns="46800" rIns="90000" bIns="46800" anchor="ctr"/>
          <a:lstStyle/>
          <a:p>
            <a:endParaRPr lang="ru-RU"/>
          </a:p>
        </p:txBody>
      </p:sp>
      <p:pic>
        <p:nvPicPr>
          <p:cNvPr id="3074" name="Picture 2" descr="rizdvo1.jpg (480×4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4174330"/>
            <a:ext cx="3149539" cy="268367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96996476.jpg (639×46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4608" y="4160878"/>
            <a:ext cx="3679850" cy="26778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9554"/>
                                        </p:tgtEl>
                                        <p:attrNameLst>
                                          <p:attrName>style.visibility</p:attrName>
                                        </p:attrNameLst>
                                      </p:cBhvr>
                                      <p:to>
                                        <p:strVal val="visible"/>
                                      </p:to>
                                    </p:set>
                                    <p:animEffect transition="in" filter="fade">
                                      <p:cBhvr>
                                        <p:cTn id="7" dur="2000"/>
                                        <p:tgtEl>
                                          <p:spTgt spid="279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4" grpId="0"/>
    </p:bldLst>
  </p:timing>
</p:sld>
</file>

<file path=ppt/theme/theme1.xml><?xml version="1.0" encoding="utf-8"?>
<a:theme xmlns:a="http://schemas.openxmlformats.org/drawingml/2006/main" name="Учебный семинар — презентация">
  <a:themeElements>
    <a:clrScheme name="Учебный семинар — презентация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Учебный семинар — презентация">
      <a:majorFont>
        <a:latin typeface="Trebuchet MS"/>
        <a:ea typeface=""/>
        <a:cs typeface=""/>
      </a:majorFont>
      <a:minorFont>
        <a:latin typeface="Trebuchet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CFCC8"/>
        </a:solidFill>
        <a:ln w="38100" cap="flat" cmpd="sng" algn="ctr">
          <a:solidFill>
            <a:schemeClr val="tx1"/>
          </a:solidFill>
          <a:prstDash val="solid"/>
          <a:round/>
          <a:headEnd type="none" w="med" len="med"/>
          <a:tailEnd type="triangl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ECFCC8"/>
        </a:solidFill>
        <a:ln w="38100" cap="flat" cmpd="sng" algn="ctr">
          <a:solidFill>
            <a:schemeClr val="tx1"/>
          </a:solidFill>
          <a:prstDash val="solid"/>
          <a:round/>
          <a:headEnd type="none" w="med" len="med"/>
          <a:tailEnd type="triangl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Учебный семинар — презентация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Учебный семинар — презентация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Учебный семинар — презентация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Учебный семинар — презентация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Учебный семинар — презентация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Учебный семинар — презентация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Учебный семинар — презентация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Учебный семинар — презентация</Template>
  <TotalTime>626</TotalTime>
  <Words>2640</Words>
  <Application>Microsoft Office PowerPoint</Application>
  <PresentationFormat>Экран (4:3)</PresentationFormat>
  <Paragraphs>337</Paragraphs>
  <Slides>43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Учебный семинар — презентация</vt:lpstr>
      <vt:lpstr>Презентация PowerPoint</vt:lpstr>
      <vt:lpstr>План</vt:lpstr>
      <vt:lpstr>Задачі і Ключові Поняття:</vt:lpstr>
      <vt:lpstr>Християнство (1ст.н.е. – діє і сьогодні)</vt:lpstr>
      <vt:lpstr>Історичні передумови виникнення</vt:lpstr>
      <vt:lpstr>Головні Ідейні Джерела</vt:lpstr>
      <vt:lpstr>Творення Християнської Ідеології</vt:lpstr>
      <vt:lpstr>Ісус Христос  (син Божий, засновник Християнського вчення. З волі Бога-Отця зійшов на землю, олюднився через народження Дівою Марією, дав людям заповіді Нового Завіту, прийняв страждальницьку смерть, воскрес і вознісся на небо.)</vt:lpstr>
      <vt:lpstr>Перші дні життя Ісуса</vt:lpstr>
      <vt:lpstr>Життя Ісуса</vt:lpstr>
      <vt:lpstr>Прихильники </vt:lpstr>
      <vt:lpstr>Порушення Іудейсьих культових норм</vt:lpstr>
      <vt:lpstr>  Третій рік проповідницької діяльності</vt:lpstr>
      <vt:lpstr>Таємна Вечеря</vt:lpstr>
      <vt:lpstr>Страта Ісуса</vt:lpstr>
      <vt:lpstr>Поховання і Воскресіння</vt:lpstr>
      <vt:lpstr>Біблія (грец. ЬіЬііа — книги)</vt:lpstr>
      <vt:lpstr>Біблія</vt:lpstr>
      <vt:lpstr>Старий Завіт (Ветхий) (з середини І тис. до н. є. по останні десятиліття І ст. н. є.)</vt:lpstr>
      <vt:lpstr>Новий Завіт (Офіційне визнання 26 книг відбулося в 363 р. н.е. на Лаодикійському соборі. У 419 р. Карфагенський собор включив до новозавітного канону 27 книгу — Апокаліпсис)</vt:lpstr>
      <vt:lpstr>Хрест – священний знак християн</vt:lpstr>
      <vt:lpstr>Утворення Християнської Церкви</vt:lpstr>
      <vt:lpstr>З’являються Посадовці з постійними обов’язками</vt:lpstr>
      <vt:lpstr>Розкол Церкви (1054)</vt:lpstr>
      <vt:lpstr>3 основні течії</vt:lpstr>
      <vt:lpstr>Християнське Віровчення</vt:lpstr>
      <vt:lpstr>10 заповідей Божих:</vt:lpstr>
      <vt:lpstr>Обов'язки християнина </vt:lpstr>
      <vt:lpstr>Сім Святих Таїнств </vt:lpstr>
      <vt:lpstr>Плоди Духа Святого </vt:lpstr>
      <vt:lpstr>Гріхи смертні з протилежними їм чеснотами </vt:lpstr>
      <vt:lpstr>Презентация PowerPoint</vt:lpstr>
      <vt:lpstr>Презентация PowerPoint</vt:lpstr>
      <vt:lpstr>Християнський культ </vt:lpstr>
      <vt:lpstr>Християнські Свята </vt:lpstr>
      <vt:lpstr>Різдво Христове </vt:lpstr>
      <vt:lpstr>Хрещення Господнє (запроваджене у II пол. II ст., святкувалося разом з Різдвом, IV ст. цей день почали святкувати окремо  )</vt:lpstr>
      <vt:lpstr>Вознесіння Господнє </vt:lpstr>
      <vt:lpstr>Трійця (П'ятдесятниця) </vt:lpstr>
      <vt:lpstr>Спас </vt:lpstr>
      <vt:lpstr>Пасха (Великдень) </vt:lpstr>
      <vt:lpstr>Висновок</vt:lpstr>
      <vt:lpstr>Презентация PowerPoint</vt:lpstr>
    </vt:vector>
  </TitlesOfParts>
  <Manager/>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Християнства.</dc:title>
  <dc:subject/>
  <dc:creator>Admin</dc:creator>
  <cp:keywords/>
  <dc:description/>
  <cp:lastModifiedBy>Administrator</cp:lastModifiedBy>
  <cp:revision>34</cp:revision>
  <dcterms:created xsi:type="dcterms:W3CDTF">2009-04-20T08:35:43Z</dcterms:created>
  <dcterms:modified xsi:type="dcterms:W3CDTF">2015-04-02T13:30:40Z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TC062561681049</vt:lpwstr>
  </property>
</Properties>
</file>